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2" d="100"/>
          <a:sy n="42" d="100"/>
        </p:scale>
        <p:origin x="78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7785D-65E8-4B26-AFB0-FF02A732AA9D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A44BC-0629-4860-9444-7477AE96B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892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7785D-65E8-4B26-AFB0-FF02A732AA9D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A44BC-0629-4860-9444-7477AE96B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024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7785D-65E8-4B26-AFB0-FF02A732AA9D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A44BC-0629-4860-9444-7477AE96B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913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7785D-65E8-4B26-AFB0-FF02A732AA9D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A44BC-0629-4860-9444-7477AE96B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676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7785D-65E8-4B26-AFB0-FF02A732AA9D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A44BC-0629-4860-9444-7477AE96B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713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7785D-65E8-4B26-AFB0-FF02A732AA9D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A44BC-0629-4860-9444-7477AE96B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084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7785D-65E8-4B26-AFB0-FF02A732AA9D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A44BC-0629-4860-9444-7477AE96B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859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7785D-65E8-4B26-AFB0-FF02A732AA9D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A44BC-0629-4860-9444-7477AE96B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072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7785D-65E8-4B26-AFB0-FF02A732AA9D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A44BC-0629-4860-9444-7477AE96B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795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7785D-65E8-4B26-AFB0-FF02A732AA9D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A44BC-0629-4860-9444-7477AE96B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723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7785D-65E8-4B26-AFB0-FF02A732AA9D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A44BC-0629-4860-9444-7477AE96B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41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7785D-65E8-4B26-AFB0-FF02A732AA9D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A44BC-0629-4860-9444-7477AE96B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235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Презентація на тему</a:t>
            </a:r>
            <a:endParaRPr lang="en-US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uk-UA" sz="3600" b="1" dirty="0" smtClean="0"/>
              <a:t>«Історія рідного </a:t>
            </a:r>
            <a:r>
              <a:rPr lang="uk-UA" sz="3600" b="1" dirty="0" smtClean="0"/>
              <a:t>міста Ізмаїла: </a:t>
            </a:r>
            <a:r>
              <a:rPr lang="uk-UA" sz="3600" b="1" dirty="0" smtClean="0"/>
              <a:t>екскурсія від минулого до сучасності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909038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585960" cy="488315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Екскурсійний маршрут</a:t>
            </a:r>
            <a:endParaRPr lang="en-US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600" y="942648"/>
            <a:ext cx="6932134" cy="5572704"/>
          </a:xfrm>
        </p:spPr>
      </p:pic>
    </p:spTree>
    <p:extLst>
      <p:ext uri="{BB962C8B-B14F-4D97-AF65-F5344CB8AC3E}">
        <p14:creationId xmlns:p14="http://schemas.microsoft.com/office/powerpoint/2010/main" val="856790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34" y="118745"/>
            <a:ext cx="11454526" cy="6657944"/>
          </a:xfrm>
        </p:spPr>
      </p:pic>
    </p:spTree>
    <p:extLst>
      <p:ext uri="{BB962C8B-B14F-4D97-AF65-F5344CB8AC3E}">
        <p14:creationId xmlns:p14="http://schemas.microsoft.com/office/powerpoint/2010/main" val="2129178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774078" cy="6858000"/>
          </a:xfrm>
        </p:spPr>
      </p:pic>
    </p:spTree>
    <p:extLst>
      <p:ext uri="{BB962C8B-B14F-4D97-AF65-F5344CB8AC3E}">
        <p14:creationId xmlns:p14="http://schemas.microsoft.com/office/powerpoint/2010/main" val="140525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515" y="223068"/>
            <a:ext cx="6336065" cy="6517096"/>
          </a:xfrm>
        </p:spPr>
      </p:pic>
    </p:spTree>
    <p:extLst>
      <p:ext uri="{BB962C8B-B14F-4D97-AF65-F5344CB8AC3E}">
        <p14:creationId xmlns:p14="http://schemas.microsoft.com/office/powerpoint/2010/main" val="1705659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04" y="164464"/>
            <a:ext cx="11487856" cy="6461919"/>
          </a:xfrm>
        </p:spPr>
      </p:pic>
    </p:spTree>
    <p:extLst>
      <p:ext uri="{BB962C8B-B14F-4D97-AF65-F5344CB8AC3E}">
        <p14:creationId xmlns:p14="http://schemas.microsoft.com/office/powerpoint/2010/main" val="207331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24" y="118744"/>
            <a:ext cx="11609776" cy="6530499"/>
          </a:xfrm>
        </p:spPr>
      </p:pic>
    </p:spTree>
    <p:extLst>
      <p:ext uri="{BB962C8B-B14F-4D97-AF65-F5344CB8AC3E}">
        <p14:creationId xmlns:p14="http://schemas.microsoft.com/office/powerpoint/2010/main" val="38413467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Office PowerPoint</Application>
  <PresentationFormat>Широкоэкранный</PresentationFormat>
  <Paragraphs>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Презентація на тему</vt:lpstr>
      <vt:lpstr>Екскурсійний маршрут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на тему</dc:title>
  <dc:creator>Dell</dc:creator>
  <cp:lastModifiedBy>Dell</cp:lastModifiedBy>
  <cp:revision>2</cp:revision>
  <dcterms:created xsi:type="dcterms:W3CDTF">2025-04-22T10:14:13Z</dcterms:created>
  <dcterms:modified xsi:type="dcterms:W3CDTF">2025-04-22T10:14:45Z</dcterms:modified>
</cp:coreProperties>
</file>