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89" r:id="rId2"/>
  </p:sldMasterIdLst>
  <p:sldIdLst>
    <p:sldId id="256" r:id="rId3"/>
    <p:sldId id="257" r:id="rId4"/>
    <p:sldId id="260" r:id="rId5"/>
    <p:sldId id="258" r:id="rId6"/>
    <p:sldId id="259" r:id="rId7"/>
    <p:sldId id="261" r:id="rId8"/>
    <p:sldId id="262" r:id="rId9"/>
    <p:sldId id="264" r:id="rId10"/>
    <p:sldId id="265" r:id="rId11"/>
    <p:sldId id="266" r:id="rId12"/>
  </p:sldIdLst>
  <p:sldSz cx="12192000" cy="6858000"/>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Помір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Помір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Помір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Помір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Помір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5" autoAdjust="0"/>
    <p:restoredTop sz="94660"/>
  </p:normalViewPr>
  <p:slideViewPr>
    <p:cSldViewPr snapToGrid="0">
      <p:cViewPr varScale="1">
        <p:scale>
          <a:sx n="90" d="100"/>
          <a:sy n="90" d="100"/>
        </p:scale>
        <p:origin x="3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8" name="Rectangle 8"/>
          <p:cNvSpPr>
            <a:spLocks noChangeArrowheads="1"/>
          </p:cNvSpPr>
          <p:nvPr/>
        </p:nvSpPr>
        <p:spPr bwMode="auto">
          <a:xfrm>
            <a:off x="-48683" y="4005264"/>
            <a:ext cx="8303684" cy="1152525"/>
          </a:xfrm>
          <a:prstGeom prst="rect">
            <a:avLst/>
          </a:prstGeom>
          <a:solidFill>
            <a:schemeClr val="tx2"/>
          </a:solidFill>
          <a:ln w="9525">
            <a:noFill/>
            <a:miter lim="800000"/>
            <a:headEnd/>
            <a:tailEnd/>
          </a:ln>
          <a:effectLst/>
        </p:spPr>
        <p:txBody>
          <a:bodyPr wrap="none" anchor="ctr"/>
          <a:lstStyle/>
          <a:p>
            <a:endParaRPr lang="ru-RU" sz="1800"/>
          </a:p>
        </p:txBody>
      </p:sp>
      <p:sp>
        <p:nvSpPr>
          <p:cNvPr id="5122" name="Rectangle 2"/>
          <p:cNvSpPr>
            <a:spLocks noGrp="1" noChangeArrowheads="1"/>
          </p:cNvSpPr>
          <p:nvPr>
            <p:ph type="ctrTitle"/>
          </p:nvPr>
        </p:nvSpPr>
        <p:spPr>
          <a:xfrm>
            <a:off x="480484" y="3789363"/>
            <a:ext cx="8303683" cy="1109662"/>
          </a:xfrm>
        </p:spPr>
        <p:txBody>
          <a:bodyPr/>
          <a:lstStyle>
            <a:lvl1pPr>
              <a:defRPr sz="3200" b="0"/>
            </a:lvl1pPr>
          </a:lstStyle>
          <a:p>
            <a:r>
              <a:rPr lang="uk-UA"/>
              <a:t>Клацніть, щоб редагувати стиль зразка заголовка</a:t>
            </a:r>
            <a:endParaRPr lang="ru-RU"/>
          </a:p>
        </p:txBody>
      </p:sp>
      <p:sp>
        <p:nvSpPr>
          <p:cNvPr id="5123" name="Rectangle 3"/>
          <p:cNvSpPr>
            <a:spLocks noGrp="1" noChangeArrowheads="1"/>
          </p:cNvSpPr>
          <p:nvPr>
            <p:ph type="subTitle" idx="1"/>
          </p:nvPr>
        </p:nvSpPr>
        <p:spPr>
          <a:xfrm>
            <a:off x="480484" y="4532313"/>
            <a:ext cx="8303683" cy="696912"/>
          </a:xfrm>
        </p:spPr>
        <p:txBody>
          <a:bodyPr/>
          <a:lstStyle>
            <a:lvl1pPr marL="0" indent="0">
              <a:buFontTx/>
              <a:buNone/>
              <a:defRPr sz="2400" b="1">
                <a:solidFill>
                  <a:schemeClr val="bg1"/>
                </a:solidFill>
              </a:defRPr>
            </a:lvl1pPr>
          </a:lstStyle>
          <a:p>
            <a:r>
              <a:rPr lang="uk-UA"/>
              <a:t>Клацніть, щоб редагувати стиль зразка підзаголовка</a:t>
            </a:r>
            <a:endParaRPr lang="ru-RU"/>
          </a:p>
        </p:txBody>
      </p:sp>
    </p:spTree>
    <p:extLst>
      <p:ext uri="{BB962C8B-B14F-4D97-AF65-F5344CB8AC3E}">
        <p14:creationId xmlns:p14="http://schemas.microsoft.com/office/powerpoint/2010/main" val="376487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Клацніть, щоб редагувати стиль зразка заголовка</a:t>
            </a:r>
            <a:endParaRPr lang="ru-RU"/>
          </a:p>
        </p:txBody>
      </p:sp>
      <p:sp>
        <p:nvSpPr>
          <p:cNvPr id="3" name="Содержимое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1534244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uk-UA"/>
              <a:t>Клацніть, щоб редагувати стиль зразка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1704145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Клацніть, щоб редагувати стиль зразка заголовка</a:t>
            </a:r>
            <a:endParaRPr lang="ru-RU"/>
          </a:p>
        </p:txBody>
      </p:sp>
      <p:sp>
        <p:nvSpPr>
          <p:cNvPr id="3" name="Содержимое 2"/>
          <p:cNvSpPr>
            <a:spLocks noGrp="1"/>
          </p:cNvSpPr>
          <p:nvPr>
            <p:ph sz="half" idx="1"/>
          </p:nvPr>
        </p:nvSpPr>
        <p:spPr>
          <a:xfrm>
            <a:off x="1583268" y="2636839"/>
            <a:ext cx="4993217" cy="3887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Содержимое 3"/>
          <p:cNvSpPr>
            <a:spLocks noGrp="1"/>
          </p:cNvSpPr>
          <p:nvPr>
            <p:ph sz="half" idx="2"/>
          </p:nvPr>
        </p:nvSpPr>
        <p:spPr>
          <a:xfrm>
            <a:off x="6779684" y="2636839"/>
            <a:ext cx="4995333" cy="3887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2623490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uk-UA"/>
              <a:t>Клацніть, щоб редагувати стиль зразка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874838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Клацніть, щоб редагувати стиль зразка заголовка</a:t>
            </a:r>
            <a:endParaRPr lang="ru-RU"/>
          </a:p>
        </p:txBody>
      </p:sp>
    </p:spTree>
    <p:extLst>
      <p:ext uri="{BB962C8B-B14F-4D97-AF65-F5344CB8AC3E}">
        <p14:creationId xmlns:p14="http://schemas.microsoft.com/office/powerpoint/2010/main" val="2310838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1468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uk-UA"/>
              <a:t>Клацніть, щоб редагувати стиль зразка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1312225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uk-UA"/>
              <a:t>Клацніть, щоб редагувати стиль зразка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58622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Вертикальный текст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1528465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228667" y="1916113"/>
            <a:ext cx="2546351" cy="4608512"/>
          </a:xfrm>
        </p:spPr>
        <p:txBody>
          <a:bodyPr vert="eaVert"/>
          <a:lstStyle/>
          <a:p>
            <a:r>
              <a:rPr lang="uk-UA"/>
              <a:t>Клацніть, щоб редагувати стиль зразка заголовка</a:t>
            </a:r>
            <a:endParaRPr lang="ru-RU"/>
          </a:p>
        </p:txBody>
      </p:sp>
      <p:sp>
        <p:nvSpPr>
          <p:cNvPr id="3" name="Вертикальный текст 2"/>
          <p:cNvSpPr>
            <a:spLocks noGrp="1"/>
          </p:cNvSpPr>
          <p:nvPr>
            <p:ph type="body" orient="vert" idx="1"/>
          </p:nvPr>
        </p:nvSpPr>
        <p:spPr>
          <a:xfrm>
            <a:off x="1583267" y="1916113"/>
            <a:ext cx="7442200" cy="4608512"/>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1848767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5154" name="Rectangle 2"/>
          <p:cNvSpPr>
            <a:spLocks noChangeArrowheads="1"/>
          </p:cNvSpPr>
          <p:nvPr/>
        </p:nvSpPr>
        <p:spPr bwMode="auto">
          <a:xfrm>
            <a:off x="1" y="3212977"/>
            <a:ext cx="8303684" cy="1871787"/>
          </a:xfrm>
          <a:prstGeom prst="rect">
            <a:avLst/>
          </a:prstGeom>
          <a:solidFill>
            <a:schemeClr val="hlink"/>
          </a:solidFill>
          <a:ln w="9525">
            <a:noFill/>
            <a:miter lim="800000"/>
            <a:headEnd/>
            <a:tailEnd/>
          </a:ln>
          <a:effectLst/>
        </p:spPr>
        <p:txBody>
          <a:bodyPr wrap="none" anchor="ctr"/>
          <a:lstStyle/>
          <a:p>
            <a:pPr algn="ctr"/>
            <a:endParaRPr lang="ru-RU">
              <a:solidFill>
                <a:schemeClr val="bg1"/>
              </a:solidFill>
            </a:endParaRPr>
          </a:p>
        </p:txBody>
      </p:sp>
      <p:sp>
        <p:nvSpPr>
          <p:cNvPr id="305155" name="Rectangle 3"/>
          <p:cNvSpPr>
            <a:spLocks noGrp="1" noChangeArrowheads="1"/>
          </p:cNvSpPr>
          <p:nvPr>
            <p:ph type="ctrTitle"/>
          </p:nvPr>
        </p:nvSpPr>
        <p:spPr>
          <a:xfrm>
            <a:off x="814918" y="3212977"/>
            <a:ext cx="7488767" cy="1424112"/>
          </a:xfrm>
          <a:prstGeom prst="rect">
            <a:avLst/>
          </a:prstGeom>
        </p:spPr>
        <p:txBody>
          <a:bodyPr/>
          <a:lstStyle>
            <a:lvl1pPr algn="l">
              <a:defRPr sz="3200" b="1">
                <a:solidFill>
                  <a:schemeClr val="bg1"/>
                </a:solidFill>
              </a:defRPr>
            </a:lvl1pPr>
          </a:lstStyle>
          <a:p>
            <a:r>
              <a:rPr lang="uk-UA" noProof="0"/>
              <a:t>Клацніть, щоб редагувати стиль зразка заголовка</a:t>
            </a:r>
            <a:endParaRPr lang="en-US" noProof="0" dirty="0"/>
          </a:p>
        </p:txBody>
      </p:sp>
      <p:sp>
        <p:nvSpPr>
          <p:cNvPr id="305156" name="Rectangle 4"/>
          <p:cNvSpPr>
            <a:spLocks noGrp="1" noChangeArrowheads="1"/>
          </p:cNvSpPr>
          <p:nvPr>
            <p:ph type="subTitle" idx="1"/>
          </p:nvPr>
        </p:nvSpPr>
        <p:spPr>
          <a:xfrm>
            <a:off x="814918" y="4637089"/>
            <a:ext cx="7488767" cy="447674"/>
          </a:xfrm>
          <a:prstGeom prst="rect">
            <a:avLst/>
          </a:prstGeom>
        </p:spPr>
        <p:txBody>
          <a:bodyPr/>
          <a:lstStyle>
            <a:lvl1pPr marL="0" indent="0" algn="l">
              <a:buFontTx/>
              <a:buNone/>
              <a:defRPr sz="2400" b="1">
                <a:solidFill>
                  <a:schemeClr val="accent5"/>
                </a:solidFill>
              </a:defRPr>
            </a:lvl1pPr>
          </a:lstStyle>
          <a:p>
            <a:r>
              <a:rPr lang="uk-UA" noProof="0"/>
              <a:t>Клацніть, щоб редагувати стиль зразка підзаголовка</a:t>
            </a:r>
            <a:endParaRPr lang="en-US" noProof="0" dirty="0"/>
          </a:p>
        </p:txBody>
      </p:sp>
    </p:spTree>
    <p:extLst>
      <p:ext uri="{BB962C8B-B14F-4D97-AF65-F5344CB8AC3E}">
        <p14:creationId xmlns:p14="http://schemas.microsoft.com/office/powerpoint/2010/main" val="341336360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Назва та вміст">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F29DD84-6182-3261-06AD-F02A068E2BFD}"/>
              </a:ext>
            </a:extLst>
          </p:cNvPr>
          <p:cNvSpPr>
            <a:spLocks noGrp="1"/>
          </p:cNvSpPr>
          <p:nvPr>
            <p:ph idx="1"/>
          </p:nvPr>
        </p:nvSpPr>
        <p:spPr>
          <a:xfrm>
            <a:off x="838200" y="2636838"/>
            <a:ext cx="10515600" cy="3540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10" name="Title Placeholder 1">
            <a:extLst>
              <a:ext uri="{FF2B5EF4-FFF2-40B4-BE49-F238E27FC236}">
                <a16:creationId xmlns:a16="http://schemas.microsoft.com/office/drawing/2014/main" id="{9B48F508-0371-BD92-8B9B-62BB469F24BD}"/>
              </a:ext>
            </a:extLst>
          </p:cNvPr>
          <p:cNvSpPr>
            <a:spLocks noGrp="1"/>
          </p:cNvSpPr>
          <p:nvPr>
            <p:ph type="title"/>
          </p:nvPr>
        </p:nvSpPr>
        <p:spPr>
          <a:xfrm>
            <a:off x="838200" y="1196753"/>
            <a:ext cx="10515600" cy="132556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a:p>
        </p:txBody>
      </p:sp>
      <p:sp>
        <p:nvSpPr>
          <p:cNvPr id="11" name="Date Placeholder 3">
            <a:extLst>
              <a:ext uri="{FF2B5EF4-FFF2-40B4-BE49-F238E27FC236}">
                <a16:creationId xmlns:a16="http://schemas.microsoft.com/office/drawing/2014/main" id="{81D432A6-F6DE-9040-CBBA-93C06B6D8B8C}"/>
              </a:ext>
            </a:extLst>
          </p:cNvPr>
          <p:cNvSpPr>
            <a:spLocks noGrp="1"/>
          </p:cNvSpPr>
          <p:nvPr>
            <p:ph type="dt" sz="half" idx="2"/>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a:p>
        </p:txBody>
      </p:sp>
      <p:sp>
        <p:nvSpPr>
          <p:cNvPr id="12" name="Footer Placeholder 4">
            <a:extLst>
              <a:ext uri="{FF2B5EF4-FFF2-40B4-BE49-F238E27FC236}">
                <a16:creationId xmlns:a16="http://schemas.microsoft.com/office/drawing/2014/main" id="{4083CAC9-458D-FA07-7DDD-A34B8C778E1F}"/>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13" name="Slide Number Placeholder 5">
            <a:extLst>
              <a:ext uri="{FF2B5EF4-FFF2-40B4-BE49-F238E27FC236}">
                <a16:creationId xmlns:a16="http://schemas.microsoft.com/office/drawing/2014/main" id="{27A588E1-055C-7033-13EA-5C840CEB7D63}"/>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Tree>
    <p:extLst>
      <p:ext uri="{BB962C8B-B14F-4D97-AF65-F5344CB8AC3E}">
        <p14:creationId xmlns:p14="http://schemas.microsoft.com/office/powerpoint/2010/main" val="1150192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Назва розділу">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398642-75F2-53EF-BD82-168FD11E3998}"/>
              </a:ext>
            </a:extLst>
          </p:cNvPr>
          <p:cNvSpPr>
            <a:spLocks noGrp="1"/>
          </p:cNvSpPr>
          <p:nvPr>
            <p:ph type="title"/>
          </p:nvPr>
        </p:nvSpPr>
        <p:spPr>
          <a:xfrm>
            <a:off x="831851" y="1709739"/>
            <a:ext cx="10515600" cy="2852737"/>
          </a:xfrm>
        </p:spPr>
        <p:txBody>
          <a:bodyPr anchor="b"/>
          <a:lstStyle>
            <a:lvl1pPr>
              <a:defRPr sz="6000"/>
            </a:lvl1pPr>
          </a:lstStyle>
          <a:p>
            <a:r>
              <a:rPr lang="uk-UA"/>
              <a:t>Клацніть, щоб редагувати стиль зразка заголовка</a:t>
            </a:r>
            <a:endParaRPr lang="en-US" dirty="0"/>
          </a:p>
        </p:txBody>
      </p:sp>
      <p:sp>
        <p:nvSpPr>
          <p:cNvPr id="5" name="Text Placeholder 2">
            <a:extLst>
              <a:ext uri="{FF2B5EF4-FFF2-40B4-BE49-F238E27FC236}">
                <a16:creationId xmlns:a16="http://schemas.microsoft.com/office/drawing/2014/main" id="{F2FB6B9D-46FA-35C5-7C42-DA22B83499E5}"/>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Клацніть, щоб відредагувати стилі зразків тексту</a:t>
            </a:r>
          </a:p>
        </p:txBody>
      </p:sp>
      <p:sp>
        <p:nvSpPr>
          <p:cNvPr id="6" name="Date Placeholder 3">
            <a:extLst>
              <a:ext uri="{FF2B5EF4-FFF2-40B4-BE49-F238E27FC236}">
                <a16:creationId xmlns:a16="http://schemas.microsoft.com/office/drawing/2014/main" id="{33B96DB5-9018-35AA-C23B-17F41430EB40}"/>
              </a:ext>
            </a:extLst>
          </p:cNvPr>
          <p:cNvSpPr>
            <a:spLocks noGrp="1"/>
          </p:cNvSpPr>
          <p:nvPr>
            <p:ph type="dt" sz="half" idx="2"/>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7" name="Footer Placeholder 4">
            <a:extLst>
              <a:ext uri="{FF2B5EF4-FFF2-40B4-BE49-F238E27FC236}">
                <a16:creationId xmlns:a16="http://schemas.microsoft.com/office/drawing/2014/main" id="{81CA1B83-5324-673A-0A5B-331CBA46C275}"/>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8" name="Slide Number Placeholder 5">
            <a:extLst>
              <a:ext uri="{FF2B5EF4-FFF2-40B4-BE49-F238E27FC236}">
                <a16:creationId xmlns:a16="http://schemas.microsoft.com/office/drawing/2014/main" id="{F4ABA0E1-5D53-3968-06D9-24C59547A165}"/>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Tree>
    <p:extLst>
      <p:ext uri="{BB962C8B-B14F-4D97-AF65-F5344CB8AC3E}">
        <p14:creationId xmlns:p14="http://schemas.microsoft.com/office/powerpoint/2010/main" val="26370402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єкти">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A9D5A2B5-7079-CDDE-2847-16D6F35B7B3B}"/>
              </a:ext>
            </a:extLst>
          </p:cNvPr>
          <p:cNvSpPr>
            <a:spLocks noGrp="1"/>
          </p:cNvSpPr>
          <p:nvPr>
            <p:ph type="title"/>
          </p:nvPr>
        </p:nvSpPr>
        <p:spPr>
          <a:xfrm>
            <a:off x="838200" y="1196753"/>
            <a:ext cx="10515600" cy="132556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a:p>
        </p:txBody>
      </p:sp>
      <p:sp>
        <p:nvSpPr>
          <p:cNvPr id="6" name="Content Placeholder 2">
            <a:extLst>
              <a:ext uri="{FF2B5EF4-FFF2-40B4-BE49-F238E27FC236}">
                <a16:creationId xmlns:a16="http://schemas.microsoft.com/office/drawing/2014/main" id="{9A9A562F-9370-4BDC-9C1D-B0FC9B002504}"/>
              </a:ext>
            </a:extLst>
          </p:cNvPr>
          <p:cNvSpPr>
            <a:spLocks noGrp="1"/>
          </p:cNvSpPr>
          <p:nvPr>
            <p:ph sz="half" idx="1"/>
          </p:nvPr>
        </p:nvSpPr>
        <p:spPr>
          <a:xfrm>
            <a:off x="838200" y="2636838"/>
            <a:ext cx="5156200" cy="3540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Content Placeholder 3">
            <a:extLst>
              <a:ext uri="{FF2B5EF4-FFF2-40B4-BE49-F238E27FC236}">
                <a16:creationId xmlns:a16="http://schemas.microsoft.com/office/drawing/2014/main" id="{1F21A19F-D731-1272-6CD6-833B68BE0154}"/>
              </a:ext>
            </a:extLst>
          </p:cNvPr>
          <p:cNvSpPr>
            <a:spLocks noGrp="1"/>
          </p:cNvSpPr>
          <p:nvPr>
            <p:ph sz="half" idx="2"/>
          </p:nvPr>
        </p:nvSpPr>
        <p:spPr>
          <a:xfrm>
            <a:off x="6197600" y="2636838"/>
            <a:ext cx="5156200" cy="3540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8" name="Date Placeholder 3">
            <a:extLst>
              <a:ext uri="{FF2B5EF4-FFF2-40B4-BE49-F238E27FC236}">
                <a16:creationId xmlns:a16="http://schemas.microsoft.com/office/drawing/2014/main" id="{958750DD-173D-EB9A-BD9F-A743344EAF45}"/>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9" name="Footer Placeholder 4">
            <a:extLst>
              <a:ext uri="{FF2B5EF4-FFF2-40B4-BE49-F238E27FC236}">
                <a16:creationId xmlns:a16="http://schemas.microsoft.com/office/drawing/2014/main" id="{5079D9F2-EC47-2C9A-EDD3-79F919C613B6}"/>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10" name="Slide Number Placeholder 5">
            <a:extLst>
              <a:ext uri="{FF2B5EF4-FFF2-40B4-BE49-F238E27FC236}">
                <a16:creationId xmlns:a16="http://schemas.microsoft.com/office/drawing/2014/main" id="{20DCE698-49C9-65AC-5B18-AC80A2729825}"/>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Tree>
    <p:extLst>
      <p:ext uri="{BB962C8B-B14F-4D97-AF65-F5344CB8AC3E}">
        <p14:creationId xmlns:p14="http://schemas.microsoft.com/office/powerpoint/2010/main" val="153286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Порівняння">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F80F87DB-0E69-3A5A-0F0C-27134510CD0A}"/>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8" name="Footer Placeholder 4">
            <a:extLst>
              <a:ext uri="{FF2B5EF4-FFF2-40B4-BE49-F238E27FC236}">
                <a16:creationId xmlns:a16="http://schemas.microsoft.com/office/drawing/2014/main" id="{E3984749-AD61-005E-C476-8FB9C5736075}"/>
              </a:ext>
            </a:extLst>
          </p:cNvPr>
          <p:cNvSpPr>
            <a:spLocks noGrp="1"/>
          </p:cNvSpPr>
          <p:nvPr>
            <p:ph type="ftr" sz="quarter" idx="11"/>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9" name="Slide Number Placeholder 5">
            <a:extLst>
              <a:ext uri="{FF2B5EF4-FFF2-40B4-BE49-F238E27FC236}">
                <a16:creationId xmlns:a16="http://schemas.microsoft.com/office/drawing/2014/main" id="{2E86EF37-BB79-9CB5-59C0-5C620EB5C807}"/>
              </a:ext>
            </a:extLst>
          </p:cNvPr>
          <p:cNvSpPr>
            <a:spLocks noGrp="1"/>
          </p:cNvSpPr>
          <p:nvPr>
            <p:ph type="sldNum" sz="quarter" idx="12"/>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
        <p:nvSpPr>
          <p:cNvPr id="13" name="Title Placeholder 1">
            <a:extLst>
              <a:ext uri="{FF2B5EF4-FFF2-40B4-BE49-F238E27FC236}">
                <a16:creationId xmlns:a16="http://schemas.microsoft.com/office/drawing/2014/main" id="{8B4B840C-43A5-F785-9A26-EC6BF56BCA70}"/>
              </a:ext>
            </a:extLst>
          </p:cNvPr>
          <p:cNvSpPr>
            <a:spLocks noGrp="1"/>
          </p:cNvSpPr>
          <p:nvPr>
            <p:ph type="title"/>
          </p:nvPr>
        </p:nvSpPr>
        <p:spPr>
          <a:xfrm>
            <a:off x="838200" y="1196753"/>
            <a:ext cx="10515600" cy="132556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a:p>
        </p:txBody>
      </p:sp>
      <p:sp>
        <p:nvSpPr>
          <p:cNvPr id="14" name="Text Placeholder 2">
            <a:extLst>
              <a:ext uri="{FF2B5EF4-FFF2-40B4-BE49-F238E27FC236}">
                <a16:creationId xmlns:a16="http://schemas.microsoft.com/office/drawing/2014/main" id="{4AED8126-7EAA-A698-1EFF-26BDB0BC8983}"/>
              </a:ext>
            </a:extLst>
          </p:cNvPr>
          <p:cNvSpPr>
            <a:spLocks noGrp="1"/>
          </p:cNvSpPr>
          <p:nvPr>
            <p:ph type="body" idx="1"/>
          </p:nvPr>
        </p:nvSpPr>
        <p:spPr>
          <a:xfrm>
            <a:off x="840318" y="2647851"/>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5" name="Content Placeholder 3">
            <a:extLst>
              <a:ext uri="{FF2B5EF4-FFF2-40B4-BE49-F238E27FC236}">
                <a16:creationId xmlns:a16="http://schemas.microsoft.com/office/drawing/2014/main" id="{14A502D3-72FC-D4AA-11DF-E127208D2FA8}"/>
              </a:ext>
            </a:extLst>
          </p:cNvPr>
          <p:cNvSpPr>
            <a:spLocks noGrp="1"/>
          </p:cNvSpPr>
          <p:nvPr>
            <p:ph sz="half" idx="2"/>
          </p:nvPr>
        </p:nvSpPr>
        <p:spPr>
          <a:xfrm>
            <a:off x="840318" y="3471764"/>
            <a:ext cx="5158316" cy="271789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16" name="Text Placeholder 4">
            <a:extLst>
              <a:ext uri="{FF2B5EF4-FFF2-40B4-BE49-F238E27FC236}">
                <a16:creationId xmlns:a16="http://schemas.microsoft.com/office/drawing/2014/main" id="{A3401164-E156-7007-2938-E20CDC039CC0}"/>
              </a:ext>
            </a:extLst>
          </p:cNvPr>
          <p:cNvSpPr>
            <a:spLocks noGrp="1"/>
          </p:cNvSpPr>
          <p:nvPr>
            <p:ph type="body" sz="quarter" idx="13"/>
          </p:nvPr>
        </p:nvSpPr>
        <p:spPr>
          <a:xfrm>
            <a:off x="6172200" y="2647851"/>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7" name="Content Placeholder 5">
            <a:extLst>
              <a:ext uri="{FF2B5EF4-FFF2-40B4-BE49-F238E27FC236}">
                <a16:creationId xmlns:a16="http://schemas.microsoft.com/office/drawing/2014/main" id="{BE6D6D26-3B0E-4237-BCA7-98BB3A590082}"/>
              </a:ext>
            </a:extLst>
          </p:cNvPr>
          <p:cNvSpPr>
            <a:spLocks noGrp="1"/>
          </p:cNvSpPr>
          <p:nvPr>
            <p:ph sz="quarter" idx="14"/>
          </p:nvPr>
        </p:nvSpPr>
        <p:spPr>
          <a:xfrm>
            <a:off x="6172200" y="3471764"/>
            <a:ext cx="5183717" cy="271789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Tree>
    <p:extLst>
      <p:ext uri="{BB962C8B-B14F-4D97-AF65-F5344CB8AC3E}">
        <p14:creationId xmlns:p14="http://schemas.microsoft.com/office/powerpoint/2010/main" val="1454803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Лише заголовок">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641FEE7A-5036-427E-46A0-44802CBE8AE5}"/>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4" name="Footer Placeholder 4">
            <a:extLst>
              <a:ext uri="{FF2B5EF4-FFF2-40B4-BE49-F238E27FC236}">
                <a16:creationId xmlns:a16="http://schemas.microsoft.com/office/drawing/2014/main" id="{A35FE124-417E-3F18-DE9C-26CF53435C34}"/>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5" name="Slide Number Placeholder 5">
            <a:extLst>
              <a:ext uri="{FF2B5EF4-FFF2-40B4-BE49-F238E27FC236}">
                <a16:creationId xmlns:a16="http://schemas.microsoft.com/office/drawing/2014/main" id="{B90C0A59-CE41-31BE-4A48-C5503CA83910}"/>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
        <p:nvSpPr>
          <p:cNvPr id="6" name="Title Placeholder 1">
            <a:extLst>
              <a:ext uri="{FF2B5EF4-FFF2-40B4-BE49-F238E27FC236}">
                <a16:creationId xmlns:a16="http://schemas.microsoft.com/office/drawing/2014/main" id="{B9C261BE-1586-5B07-06C1-A44A1F4526C9}"/>
              </a:ext>
            </a:extLst>
          </p:cNvPr>
          <p:cNvSpPr>
            <a:spLocks noGrp="1"/>
          </p:cNvSpPr>
          <p:nvPr>
            <p:ph type="title"/>
          </p:nvPr>
        </p:nvSpPr>
        <p:spPr>
          <a:xfrm>
            <a:off x="838200" y="1196753"/>
            <a:ext cx="10515600" cy="132556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a:p>
        </p:txBody>
      </p:sp>
    </p:spTree>
    <p:extLst>
      <p:ext uri="{BB962C8B-B14F-4D97-AF65-F5344CB8AC3E}">
        <p14:creationId xmlns:p14="http://schemas.microsoft.com/office/powerpoint/2010/main" val="694009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5CA66A5-B04F-05FB-E864-E1D3894F304D}"/>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3" name="Footer Placeholder 4">
            <a:extLst>
              <a:ext uri="{FF2B5EF4-FFF2-40B4-BE49-F238E27FC236}">
                <a16:creationId xmlns:a16="http://schemas.microsoft.com/office/drawing/2014/main" id="{88A57180-9BD0-DBCF-CCFD-052CEB592E55}"/>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4" name="Slide Number Placeholder 5">
            <a:extLst>
              <a:ext uri="{FF2B5EF4-FFF2-40B4-BE49-F238E27FC236}">
                <a16:creationId xmlns:a16="http://schemas.microsoft.com/office/drawing/2014/main" id="{462E0C1C-A952-9FBB-6D97-E8DC8EB9AB34}"/>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Tree>
    <p:extLst>
      <p:ext uri="{BB962C8B-B14F-4D97-AF65-F5344CB8AC3E}">
        <p14:creationId xmlns:p14="http://schemas.microsoft.com/office/powerpoint/2010/main" val="2471119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Вміст і підпис">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5510FA-419C-2ABA-E449-905733C94001}"/>
              </a:ext>
            </a:extLst>
          </p:cNvPr>
          <p:cNvSpPr>
            <a:spLocks noGrp="1"/>
          </p:cNvSpPr>
          <p:nvPr>
            <p:ph type="title"/>
          </p:nvPr>
        </p:nvSpPr>
        <p:spPr>
          <a:xfrm>
            <a:off x="840317" y="1199190"/>
            <a:ext cx="4114800" cy="1600200"/>
          </a:xfrm>
        </p:spPr>
        <p:txBody>
          <a:bodyPr anchor="b"/>
          <a:lstStyle>
            <a:lvl1pPr>
              <a:defRPr sz="3200"/>
            </a:lvl1pPr>
          </a:lstStyle>
          <a:p>
            <a:r>
              <a:rPr lang="uk-UA"/>
              <a:t>Клацніть, щоб редагувати стиль зразка заголовка</a:t>
            </a:r>
            <a:endParaRPr lang="en-US" dirty="0"/>
          </a:p>
        </p:txBody>
      </p:sp>
      <p:sp>
        <p:nvSpPr>
          <p:cNvPr id="6" name="Content Placeholder 2">
            <a:extLst>
              <a:ext uri="{FF2B5EF4-FFF2-40B4-BE49-F238E27FC236}">
                <a16:creationId xmlns:a16="http://schemas.microsoft.com/office/drawing/2014/main" id="{C7196AB4-F5BB-E91F-9C6F-92B2EFF02E9D}"/>
              </a:ext>
            </a:extLst>
          </p:cNvPr>
          <p:cNvSpPr>
            <a:spLocks noGrp="1"/>
          </p:cNvSpPr>
          <p:nvPr>
            <p:ph idx="1"/>
          </p:nvPr>
        </p:nvSpPr>
        <p:spPr>
          <a:xfrm>
            <a:off x="5183717" y="1199191"/>
            <a:ext cx="6172200" cy="49693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7" name="Text Placeholder 3">
            <a:extLst>
              <a:ext uri="{FF2B5EF4-FFF2-40B4-BE49-F238E27FC236}">
                <a16:creationId xmlns:a16="http://schemas.microsoft.com/office/drawing/2014/main" id="{0778BF6B-2D06-A23D-2207-8CB7FB879F45}"/>
              </a:ext>
            </a:extLst>
          </p:cNvPr>
          <p:cNvSpPr>
            <a:spLocks noGrp="1"/>
          </p:cNvSpPr>
          <p:nvPr>
            <p:ph type="body" sz="half" idx="2"/>
          </p:nvPr>
        </p:nvSpPr>
        <p:spPr>
          <a:xfrm>
            <a:off x="840317" y="2946034"/>
            <a:ext cx="4114800" cy="323045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8" name="Date Placeholder 3">
            <a:extLst>
              <a:ext uri="{FF2B5EF4-FFF2-40B4-BE49-F238E27FC236}">
                <a16:creationId xmlns:a16="http://schemas.microsoft.com/office/drawing/2014/main" id="{E18B6929-4378-0C12-DE07-741CD70FAE2A}"/>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9" name="Footer Placeholder 4">
            <a:extLst>
              <a:ext uri="{FF2B5EF4-FFF2-40B4-BE49-F238E27FC236}">
                <a16:creationId xmlns:a16="http://schemas.microsoft.com/office/drawing/2014/main" id="{4C9997CE-8CB2-8402-947A-4F3451FE1A5E}"/>
              </a:ext>
            </a:extLst>
          </p:cNvPr>
          <p:cNvSpPr>
            <a:spLocks noGrp="1"/>
          </p:cNvSpPr>
          <p:nvPr>
            <p:ph type="ftr" sz="quarter" idx="11"/>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10" name="Slide Number Placeholder 5">
            <a:extLst>
              <a:ext uri="{FF2B5EF4-FFF2-40B4-BE49-F238E27FC236}">
                <a16:creationId xmlns:a16="http://schemas.microsoft.com/office/drawing/2014/main" id="{5E61F2FE-FD39-5103-8466-1D544DE61A9F}"/>
              </a:ext>
            </a:extLst>
          </p:cNvPr>
          <p:cNvSpPr>
            <a:spLocks noGrp="1"/>
          </p:cNvSpPr>
          <p:nvPr>
            <p:ph type="sldNum" sz="quarter" idx="12"/>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Tree>
    <p:extLst>
      <p:ext uri="{BB962C8B-B14F-4D97-AF65-F5344CB8AC3E}">
        <p14:creationId xmlns:p14="http://schemas.microsoft.com/office/powerpoint/2010/main" val="36149986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Рисунок і підпис">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48AF3DC-D0A0-A5C5-7F72-627F5FFA8BC1}"/>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6" name="Footer Placeholder 4">
            <a:extLst>
              <a:ext uri="{FF2B5EF4-FFF2-40B4-BE49-F238E27FC236}">
                <a16:creationId xmlns:a16="http://schemas.microsoft.com/office/drawing/2014/main" id="{FE1C1C07-D93D-5361-2725-E4A068BA28E6}"/>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7" name="Slide Number Placeholder 5">
            <a:extLst>
              <a:ext uri="{FF2B5EF4-FFF2-40B4-BE49-F238E27FC236}">
                <a16:creationId xmlns:a16="http://schemas.microsoft.com/office/drawing/2014/main" id="{166CFBDF-F464-9D3B-4248-435EF6E8A17E}"/>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
        <p:nvSpPr>
          <p:cNvPr id="8" name="Picture Placeholder 2">
            <a:extLst>
              <a:ext uri="{FF2B5EF4-FFF2-40B4-BE49-F238E27FC236}">
                <a16:creationId xmlns:a16="http://schemas.microsoft.com/office/drawing/2014/main" id="{BD163077-CD11-1F6A-6E1E-D8DB18A4F16C}"/>
              </a:ext>
            </a:extLst>
          </p:cNvPr>
          <p:cNvSpPr>
            <a:spLocks noGrp="1"/>
          </p:cNvSpPr>
          <p:nvPr>
            <p:ph type="pic" idx="1"/>
          </p:nvPr>
        </p:nvSpPr>
        <p:spPr>
          <a:xfrm>
            <a:off x="5183717" y="1199191"/>
            <a:ext cx="6172200" cy="497730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a:p>
        </p:txBody>
      </p:sp>
      <p:sp>
        <p:nvSpPr>
          <p:cNvPr id="9" name="Title 1">
            <a:extLst>
              <a:ext uri="{FF2B5EF4-FFF2-40B4-BE49-F238E27FC236}">
                <a16:creationId xmlns:a16="http://schemas.microsoft.com/office/drawing/2014/main" id="{BE75B1FC-6C92-E1F2-D2F9-CC5387910560}"/>
              </a:ext>
            </a:extLst>
          </p:cNvPr>
          <p:cNvSpPr>
            <a:spLocks noGrp="1"/>
          </p:cNvSpPr>
          <p:nvPr>
            <p:ph type="title"/>
          </p:nvPr>
        </p:nvSpPr>
        <p:spPr>
          <a:xfrm>
            <a:off x="840317" y="1199190"/>
            <a:ext cx="4114800" cy="1600200"/>
          </a:xfrm>
        </p:spPr>
        <p:txBody>
          <a:bodyPr anchor="b"/>
          <a:lstStyle>
            <a:lvl1pPr>
              <a:defRPr sz="3200"/>
            </a:lvl1pPr>
          </a:lstStyle>
          <a:p>
            <a:r>
              <a:rPr lang="uk-UA"/>
              <a:t>Клацніть, щоб редагувати стиль зразка заголовка</a:t>
            </a:r>
            <a:endParaRPr lang="en-US" dirty="0"/>
          </a:p>
        </p:txBody>
      </p:sp>
      <p:sp>
        <p:nvSpPr>
          <p:cNvPr id="10" name="Text Placeholder 3">
            <a:extLst>
              <a:ext uri="{FF2B5EF4-FFF2-40B4-BE49-F238E27FC236}">
                <a16:creationId xmlns:a16="http://schemas.microsoft.com/office/drawing/2014/main" id="{15DBD1C9-00EC-D162-5CFD-B1E163A1BFEA}"/>
              </a:ext>
            </a:extLst>
          </p:cNvPr>
          <p:cNvSpPr>
            <a:spLocks noGrp="1"/>
          </p:cNvSpPr>
          <p:nvPr>
            <p:ph type="body" sz="half" idx="2"/>
          </p:nvPr>
        </p:nvSpPr>
        <p:spPr>
          <a:xfrm>
            <a:off x="840317" y="2946034"/>
            <a:ext cx="4114800" cy="323045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Tree>
    <p:extLst>
      <p:ext uri="{BB962C8B-B14F-4D97-AF65-F5344CB8AC3E}">
        <p14:creationId xmlns:p14="http://schemas.microsoft.com/office/powerpoint/2010/main" val="4157945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Заголовок і вертикальний текст">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C1D867-90B3-FD3A-50BE-9943EB851F5F}"/>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5" name="Footer Placeholder 4">
            <a:extLst>
              <a:ext uri="{FF2B5EF4-FFF2-40B4-BE49-F238E27FC236}">
                <a16:creationId xmlns:a16="http://schemas.microsoft.com/office/drawing/2014/main" id="{97DCCB9A-5749-A2C8-64CA-5F581A76DCCD}"/>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2AD45C4-600E-540A-567F-5A2ABE7D8F29}"/>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
        <p:nvSpPr>
          <p:cNvPr id="8" name="Vertical Text Placeholder 2">
            <a:extLst>
              <a:ext uri="{FF2B5EF4-FFF2-40B4-BE49-F238E27FC236}">
                <a16:creationId xmlns:a16="http://schemas.microsoft.com/office/drawing/2014/main" id="{381B5B74-A06E-2BC6-8ECF-EE6D59CF03E0}"/>
              </a:ext>
            </a:extLst>
          </p:cNvPr>
          <p:cNvSpPr>
            <a:spLocks noGrp="1"/>
          </p:cNvSpPr>
          <p:nvPr>
            <p:ph type="body" orient="vert" idx="1"/>
          </p:nvPr>
        </p:nvSpPr>
        <p:spPr>
          <a:xfrm>
            <a:off x="838200" y="2636838"/>
            <a:ext cx="10515600" cy="3540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9" name="Title Placeholder 1">
            <a:extLst>
              <a:ext uri="{FF2B5EF4-FFF2-40B4-BE49-F238E27FC236}">
                <a16:creationId xmlns:a16="http://schemas.microsoft.com/office/drawing/2014/main" id="{6E5569A5-A631-A451-D906-6C3DCF62A046}"/>
              </a:ext>
            </a:extLst>
          </p:cNvPr>
          <p:cNvSpPr>
            <a:spLocks noGrp="1"/>
          </p:cNvSpPr>
          <p:nvPr>
            <p:ph type="title"/>
          </p:nvPr>
        </p:nvSpPr>
        <p:spPr>
          <a:xfrm>
            <a:off x="838200" y="1196753"/>
            <a:ext cx="10515600" cy="132556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a:p>
        </p:txBody>
      </p:sp>
    </p:spTree>
    <p:extLst>
      <p:ext uri="{BB962C8B-B14F-4D97-AF65-F5344CB8AC3E}">
        <p14:creationId xmlns:p14="http://schemas.microsoft.com/office/powerpoint/2010/main" val="2410260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Вертикальний заголовок і текст">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99E7153-2113-12C7-9B61-D4C33A4FBFDA}"/>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5" name="Footer Placeholder 4">
            <a:extLst>
              <a:ext uri="{FF2B5EF4-FFF2-40B4-BE49-F238E27FC236}">
                <a16:creationId xmlns:a16="http://schemas.microsoft.com/office/drawing/2014/main" id="{D3B12464-A32B-D9FB-8590-D7EF4EEA855D}"/>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D6AC12-57E6-756D-6F6D-40B61B81D8E2}"/>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
        <p:nvSpPr>
          <p:cNvPr id="7" name="Vertical Title 1">
            <a:extLst>
              <a:ext uri="{FF2B5EF4-FFF2-40B4-BE49-F238E27FC236}">
                <a16:creationId xmlns:a16="http://schemas.microsoft.com/office/drawing/2014/main" id="{40025792-2B7E-6C81-669F-B58BB9921BDA}"/>
              </a:ext>
            </a:extLst>
          </p:cNvPr>
          <p:cNvSpPr>
            <a:spLocks noGrp="1"/>
          </p:cNvSpPr>
          <p:nvPr>
            <p:ph type="title" orient="vert"/>
          </p:nvPr>
        </p:nvSpPr>
        <p:spPr>
          <a:xfrm>
            <a:off x="8724901" y="1196975"/>
            <a:ext cx="2628900" cy="4979988"/>
          </a:xfrm>
        </p:spPr>
        <p:txBody>
          <a:bodyPr vert="eaVert"/>
          <a:lstStyle/>
          <a:p>
            <a:r>
              <a:rPr lang="uk-UA"/>
              <a:t>Клацніть, щоб редагувати стиль зразка заголовка</a:t>
            </a:r>
            <a:endParaRPr lang="en-US"/>
          </a:p>
        </p:txBody>
      </p:sp>
      <p:sp>
        <p:nvSpPr>
          <p:cNvPr id="8" name="Vertical Text Placeholder 2">
            <a:extLst>
              <a:ext uri="{FF2B5EF4-FFF2-40B4-BE49-F238E27FC236}">
                <a16:creationId xmlns:a16="http://schemas.microsoft.com/office/drawing/2014/main" id="{1839458B-B841-1C74-A023-F4D86BC852E4}"/>
              </a:ext>
            </a:extLst>
          </p:cNvPr>
          <p:cNvSpPr>
            <a:spLocks noGrp="1"/>
          </p:cNvSpPr>
          <p:nvPr>
            <p:ph type="body" orient="vert" idx="1"/>
          </p:nvPr>
        </p:nvSpPr>
        <p:spPr>
          <a:xfrm>
            <a:off x="838201" y="1196975"/>
            <a:ext cx="7683500" cy="497998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Tree>
    <p:extLst>
      <p:ext uri="{BB962C8B-B14F-4D97-AF65-F5344CB8AC3E}">
        <p14:creationId xmlns:p14="http://schemas.microsoft.com/office/powerpoint/2010/main" val="2135356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int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CBA82391-1DEB-72E3-EC01-98BAF7A9B34F}"/>
              </a:ext>
            </a:extLst>
          </p:cNvPr>
          <p:cNvSpPr>
            <a:spLocks noGrp="1"/>
          </p:cNvSpPr>
          <p:nvPr>
            <p:ph type="dt" sz="half" idx="10"/>
          </p:nvPr>
        </p:nvSpPr>
        <p:spPr>
          <a:xfrm>
            <a:off x="838200" y="6315199"/>
            <a:ext cx="2743200" cy="365125"/>
          </a:xfrm>
          <a:prstGeom prst="rect">
            <a:avLst/>
          </a:prstGeom>
        </p:spPr>
        <p:txBody>
          <a:bodyPr vert="horz" lIns="91440" tIns="45720" rIns="91440" bIns="45720" rtlCol="0" anchor="ctr"/>
          <a:lstStyle>
            <a:lvl1pPr algn="l">
              <a:defRPr sz="1200">
                <a:solidFill>
                  <a:schemeClr val="bg1"/>
                </a:solidFill>
              </a:defRPr>
            </a:lvl1pPr>
          </a:lstStyle>
          <a:p>
            <a:fld id="{42F50013-76C7-4ACD-B193-2BA7DA677CAA}" type="datetimeFigureOut">
              <a:rPr lang="en-US" smtClean="0"/>
              <a:pPr/>
              <a:t>4/9/2025</a:t>
            </a:fld>
            <a:endParaRPr lang="en-US" dirty="0"/>
          </a:p>
        </p:txBody>
      </p:sp>
      <p:sp>
        <p:nvSpPr>
          <p:cNvPr id="4" name="Footer Placeholder 4">
            <a:extLst>
              <a:ext uri="{FF2B5EF4-FFF2-40B4-BE49-F238E27FC236}">
                <a16:creationId xmlns:a16="http://schemas.microsoft.com/office/drawing/2014/main" id="{EDA5713F-6652-1AB0-46BF-0B7BA1600F22}"/>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5" name="Slide Number Placeholder 5">
            <a:extLst>
              <a:ext uri="{FF2B5EF4-FFF2-40B4-BE49-F238E27FC236}">
                <a16:creationId xmlns:a16="http://schemas.microsoft.com/office/drawing/2014/main" id="{FF9D1D36-6094-1B83-8EEA-E64F9A3C08EF}"/>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
        <p:nvSpPr>
          <p:cNvPr id="6" name="Content Placeholder 2">
            <a:extLst>
              <a:ext uri="{FF2B5EF4-FFF2-40B4-BE49-F238E27FC236}">
                <a16:creationId xmlns:a16="http://schemas.microsoft.com/office/drawing/2014/main" id="{0C121710-A837-CC92-6CFC-27C21DCBB557}"/>
              </a:ext>
            </a:extLst>
          </p:cNvPr>
          <p:cNvSpPr>
            <a:spLocks noGrp="1"/>
          </p:cNvSpPr>
          <p:nvPr>
            <p:ph idx="1"/>
          </p:nvPr>
        </p:nvSpPr>
        <p:spPr>
          <a:xfrm>
            <a:off x="2447595" y="1628801"/>
            <a:ext cx="8906205" cy="4548163"/>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7" name="Title Placeholder 1">
            <a:extLst>
              <a:ext uri="{FF2B5EF4-FFF2-40B4-BE49-F238E27FC236}">
                <a16:creationId xmlns:a16="http://schemas.microsoft.com/office/drawing/2014/main" id="{02B954EF-3AB1-D225-89B3-3E0B02DBFD4D}"/>
              </a:ext>
            </a:extLst>
          </p:cNvPr>
          <p:cNvSpPr>
            <a:spLocks noGrp="1"/>
          </p:cNvSpPr>
          <p:nvPr>
            <p:ph type="title"/>
          </p:nvPr>
        </p:nvSpPr>
        <p:spPr>
          <a:xfrm>
            <a:off x="2447595" y="180876"/>
            <a:ext cx="8906205" cy="132556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dirty="0"/>
          </a:p>
        </p:txBody>
      </p:sp>
    </p:spTree>
    <p:extLst>
      <p:ext uri="{BB962C8B-B14F-4D97-AF65-F5344CB8AC3E}">
        <p14:creationId xmlns:p14="http://schemas.microsoft.com/office/powerpoint/2010/main" val="77021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829984" y="1916114"/>
            <a:ext cx="8737600" cy="6492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uk-UA"/>
              <a:t>Клацніть, щоб редагувати стиль зразка заголовка</a:t>
            </a:r>
            <a:endParaRPr lang="ru-RU"/>
          </a:p>
        </p:txBody>
      </p:sp>
      <p:sp>
        <p:nvSpPr>
          <p:cNvPr id="1032" name="Rectangle 8"/>
          <p:cNvSpPr>
            <a:spLocks noChangeArrowheads="1"/>
          </p:cNvSpPr>
          <p:nvPr/>
        </p:nvSpPr>
        <p:spPr bwMode="auto">
          <a:xfrm>
            <a:off x="0" y="5516564"/>
            <a:ext cx="12192000" cy="1341437"/>
          </a:xfrm>
          <a:prstGeom prst="rect">
            <a:avLst/>
          </a:prstGeom>
          <a:gradFill rotWithShape="1">
            <a:gsLst>
              <a:gs pos="0">
                <a:srgbClr val="765E2F">
                  <a:alpha val="0"/>
                </a:srgbClr>
              </a:gs>
              <a:gs pos="100000">
                <a:schemeClr val="folHlink"/>
              </a:gs>
            </a:gsLst>
            <a:lin ang="5400000" scaled="1"/>
          </a:gradFill>
          <a:ln w="9525">
            <a:noFill/>
            <a:miter lim="800000"/>
            <a:headEnd/>
            <a:tailEnd/>
          </a:ln>
          <a:effectLst/>
        </p:spPr>
        <p:txBody>
          <a:bodyPr wrap="none" anchor="ctr"/>
          <a:lstStyle/>
          <a:p>
            <a:pPr algn="ctr"/>
            <a:endParaRPr lang="uk-UA" sz="1800"/>
          </a:p>
        </p:txBody>
      </p:sp>
      <p:sp>
        <p:nvSpPr>
          <p:cNvPr id="1027" name="Rectangle 3"/>
          <p:cNvSpPr>
            <a:spLocks noGrp="1" noChangeArrowheads="1"/>
          </p:cNvSpPr>
          <p:nvPr>
            <p:ph type="body" idx="1"/>
          </p:nvPr>
        </p:nvSpPr>
        <p:spPr bwMode="auto">
          <a:xfrm>
            <a:off x="1583267" y="2636839"/>
            <a:ext cx="10191751" cy="38877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Tree>
    <p:extLst>
      <p:ext uri="{BB962C8B-B14F-4D97-AF65-F5344CB8AC3E}">
        <p14:creationId xmlns:p14="http://schemas.microsoft.com/office/powerpoint/2010/main" val="126707280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2"/>
          </a:solidFill>
          <a:latin typeface="+mn-lt"/>
        </a:defRPr>
      </a:lvl2pPr>
      <a:lvl3pPr marL="1143000" indent="-228600" algn="l" rtl="0" eaLnBrk="1" fontAlgn="base" hangingPunct="1">
        <a:spcBef>
          <a:spcPct val="20000"/>
        </a:spcBef>
        <a:spcAft>
          <a:spcPct val="0"/>
        </a:spcAft>
        <a:buChar char="•"/>
        <a:defRPr sz="2400">
          <a:solidFill>
            <a:schemeClr val="tx2"/>
          </a:solidFill>
          <a:latin typeface="+mn-lt"/>
        </a:defRPr>
      </a:lvl3pPr>
      <a:lvl4pPr marL="1600200" indent="-228600" algn="l" rtl="0" eaLnBrk="1" fontAlgn="base" hangingPunct="1">
        <a:spcBef>
          <a:spcPct val="20000"/>
        </a:spcBef>
        <a:spcAft>
          <a:spcPct val="0"/>
        </a:spcAft>
        <a:buChar char="–"/>
        <a:defRPr sz="2000">
          <a:solidFill>
            <a:schemeClr val="tx2"/>
          </a:solidFill>
          <a:latin typeface="+mn-lt"/>
        </a:defRPr>
      </a:lvl4pPr>
      <a:lvl5pPr marL="2057400" indent="-228600" algn="l" rtl="0" eaLnBrk="1" fontAlgn="base" hangingPunct="1">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2A02CC-E017-1B3F-2646-51D1EC8F4652}"/>
              </a:ext>
            </a:extLst>
          </p:cNvPr>
          <p:cNvSpPr>
            <a:spLocks noGrp="1"/>
          </p:cNvSpPr>
          <p:nvPr>
            <p:ph type="title"/>
          </p:nvPr>
        </p:nvSpPr>
        <p:spPr>
          <a:xfrm>
            <a:off x="838200" y="1196753"/>
            <a:ext cx="10515600" cy="1325563"/>
          </a:xfrm>
          <a:prstGeom prst="rect">
            <a:avLst/>
          </a:prstGeom>
        </p:spPr>
        <p:txBody>
          <a:bodyPr vert="horz" lIns="91440" tIns="45720" rIns="91440" bIns="45720" rtlCol="0" anchor="b">
            <a:normAutofit/>
          </a:bodyPr>
          <a:lstStyle/>
          <a:p>
            <a:r>
              <a:rPr lang="uk-UA"/>
              <a:t>Клацніть, щоб редагувати стиль зразка заголовка</a:t>
            </a:r>
            <a:endParaRPr lang="en-US"/>
          </a:p>
        </p:txBody>
      </p:sp>
      <p:sp>
        <p:nvSpPr>
          <p:cNvPr id="3" name="Text Placeholder 2">
            <a:extLst>
              <a:ext uri="{FF2B5EF4-FFF2-40B4-BE49-F238E27FC236}">
                <a16:creationId xmlns:a16="http://schemas.microsoft.com/office/drawing/2014/main" id="{545B38DE-22E9-F765-AC67-F2AA1D7F0941}"/>
              </a:ext>
            </a:extLst>
          </p:cNvPr>
          <p:cNvSpPr>
            <a:spLocks noGrp="1"/>
          </p:cNvSpPr>
          <p:nvPr>
            <p:ph type="body" idx="1"/>
          </p:nvPr>
        </p:nvSpPr>
        <p:spPr>
          <a:xfrm>
            <a:off x="838200" y="2636913"/>
            <a:ext cx="10515600" cy="354005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Date Placeholder 3">
            <a:extLst>
              <a:ext uri="{FF2B5EF4-FFF2-40B4-BE49-F238E27FC236}">
                <a16:creationId xmlns:a16="http://schemas.microsoft.com/office/drawing/2014/main" id="{EB4CD846-4FC2-5A62-FC96-4801A3FC619C}"/>
              </a:ext>
            </a:extLst>
          </p:cNvPr>
          <p:cNvSpPr>
            <a:spLocks noGrp="1"/>
          </p:cNvSpPr>
          <p:nvPr>
            <p:ph type="dt" sz="half" idx="2"/>
          </p:nvPr>
        </p:nvSpPr>
        <p:spPr>
          <a:xfrm>
            <a:off x="838200" y="631519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50013-76C7-4ACD-B193-2BA7DA677CAA}" type="datetimeFigureOut">
              <a:rPr lang="en-US" smtClean="0"/>
              <a:t>4/9/2025</a:t>
            </a:fld>
            <a:endParaRPr lang="en-US" dirty="0"/>
          </a:p>
        </p:txBody>
      </p:sp>
      <p:sp>
        <p:nvSpPr>
          <p:cNvPr id="5" name="Footer Placeholder 4">
            <a:extLst>
              <a:ext uri="{FF2B5EF4-FFF2-40B4-BE49-F238E27FC236}">
                <a16:creationId xmlns:a16="http://schemas.microsoft.com/office/drawing/2014/main" id="{1D3E9451-B306-2D4B-9905-190FF84D09C3}"/>
              </a:ext>
            </a:extLst>
          </p:cNvPr>
          <p:cNvSpPr>
            <a:spLocks noGrp="1"/>
          </p:cNvSpPr>
          <p:nvPr>
            <p:ph type="ftr" sz="quarter" idx="3"/>
          </p:nvPr>
        </p:nvSpPr>
        <p:spPr>
          <a:xfrm>
            <a:off x="4038600" y="631519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57E8D17-89CC-385E-244B-44283E257F85}"/>
              </a:ext>
            </a:extLst>
          </p:cNvPr>
          <p:cNvSpPr>
            <a:spLocks noGrp="1"/>
          </p:cNvSpPr>
          <p:nvPr>
            <p:ph type="sldNum" sz="quarter" idx="4"/>
          </p:nvPr>
        </p:nvSpPr>
        <p:spPr>
          <a:xfrm>
            <a:off x="8610600" y="6315199"/>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86D9C1-3125-41CD-9767-761FDBDFFAB5}" type="slidenum">
              <a:rPr lang="en-US" smtClean="0"/>
              <a:t>‹№›</a:t>
            </a:fld>
            <a:endParaRPr lang="en-US"/>
          </a:p>
        </p:txBody>
      </p:sp>
    </p:spTree>
    <p:extLst>
      <p:ext uri="{BB962C8B-B14F-4D97-AF65-F5344CB8AC3E}">
        <p14:creationId xmlns:p14="http://schemas.microsoft.com/office/powerpoint/2010/main" val="161730279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r" rtl="0" eaLnBrk="1" fontAlgn="base" hangingPunct="1">
        <a:spcBef>
          <a:spcPct val="0"/>
        </a:spcBef>
        <a:spcAft>
          <a:spcPct val="0"/>
        </a:spcAft>
        <a:defRPr sz="3600" b="1">
          <a:solidFill>
            <a:schemeClr val="bg2"/>
          </a:solidFill>
          <a:latin typeface="+mj-lt"/>
          <a:ea typeface="+mj-ea"/>
          <a:cs typeface="+mj-cs"/>
        </a:defRPr>
      </a:lvl1pPr>
      <a:lvl2pPr algn="l" rtl="0" eaLnBrk="1" fontAlgn="base" hangingPunct="1">
        <a:spcBef>
          <a:spcPct val="0"/>
        </a:spcBef>
        <a:spcAft>
          <a:spcPct val="0"/>
        </a:spcAft>
        <a:defRPr sz="3600">
          <a:solidFill>
            <a:schemeClr val="bg2"/>
          </a:solidFill>
          <a:latin typeface="Arial" charset="0"/>
        </a:defRPr>
      </a:lvl2pPr>
      <a:lvl3pPr algn="l" rtl="0" eaLnBrk="1" fontAlgn="base" hangingPunct="1">
        <a:spcBef>
          <a:spcPct val="0"/>
        </a:spcBef>
        <a:spcAft>
          <a:spcPct val="0"/>
        </a:spcAft>
        <a:defRPr sz="3600">
          <a:solidFill>
            <a:schemeClr val="bg2"/>
          </a:solidFill>
          <a:latin typeface="Arial" charset="0"/>
        </a:defRPr>
      </a:lvl3pPr>
      <a:lvl4pPr algn="l" rtl="0" eaLnBrk="1" fontAlgn="base" hangingPunct="1">
        <a:spcBef>
          <a:spcPct val="0"/>
        </a:spcBef>
        <a:spcAft>
          <a:spcPct val="0"/>
        </a:spcAft>
        <a:defRPr sz="3600">
          <a:solidFill>
            <a:schemeClr val="bg2"/>
          </a:solidFill>
          <a:latin typeface="Arial" charset="0"/>
        </a:defRPr>
      </a:lvl4pPr>
      <a:lvl5pPr algn="l" rtl="0" eaLnBrk="1" fontAlgn="base" hangingPunct="1">
        <a:spcBef>
          <a:spcPct val="0"/>
        </a:spcBef>
        <a:spcAft>
          <a:spcPct val="0"/>
        </a:spcAft>
        <a:defRPr sz="3600">
          <a:solidFill>
            <a:schemeClr val="bg2"/>
          </a:solidFill>
          <a:latin typeface="Arial" charset="0"/>
        </a:defRPr>
      </a:lvl5pPr>
      <a:lvl6pPr marL="457200" algn="l" rtl="0" eaLnBrk="1" fontAlgn="base" hangingPunct="1">
        <a:spcBef>
          <a:spcPct val="0"/>
        </a:spcBef>
        <a:spcAft>
          <a:spcPct val="0"/>
        </a:spcAft>
        <a:defRPr sz="3600">
          <a:solidFill>
            <a:schemeClr val="bg2"/>
          </a:solidFill>
          <a:latin typeface="Arial" charset="0"/>
        </a:defRPr>
      </a:lvl6pPr>
      <a:lvl7pPr marL="914400" algn="l" rtl="0" eaLnBrk="1" fontAlgn="base" hangingPunct="1">
        <a:spcBef>
          <a:spcPct val="0"/>
        </a:spcBef>
        <a:spcAft>
          <a:spcPct val="0"/>
        </a:spcAft>
        <a:defRPr sz="3600">
          <a:solidFill>
            <a:schemeClr val="bg2"/>
          </a:solidFill>
          <a:latin typeface="Arial" charset="0"/>
        </a:defRPr>
      </a:lvl7pPr>
      <a:lvl8pPr marL="1371600" algn="l" rtl="0" eaLnBrk="1" fontAlgn="base" hangingPunct="1">
        <a:spcBef>
          <a:spcPct val="0"/>
        </a:spcBef>
        <a:spcAft>
          <a:spcPct val="0"/>
        </a:spcAft>
        <a:defRPr sz="3600">
          <a:solidFill>
            <a:schemeClr val="bg2"/>
          </a:solidFill>
          <a:latin typeface="Arial" charset="0"/>
        </a:defRPr>
      </a:lvl8pPr>
      <a:lvl9pPr marL="1828800" algn="l" rtl="0" eaLnBrk="1" fontAlgn="base" hangingPunct="1">
        <a:spcBef>
          <a:spcPct val="0"/>
        </a:spcBef>
        <a:spcAft>
          <a:spcPct val="0"/>
        </a:spcAft>
        <a:defRPr sz="3600">
          <a:solidFill>
            <a:schemeClr val="bg2"/>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4">
          <p15:clr>
            <a:srgbClr val="F26B43"/>
          </p15:clr>
        </p15:guide>
        <p15:guide id="2" pos="2880">
          <p15:clr>
            <a:srgbClr val="F26B43"/>
          </p15:clr>
        </p15:guide>
        <p15:guide id="3" pos="385">
          <p15:clr>
            <a:srgbClr val="F26B43"/>
          </p15:clr>
        </p15:guide>
        <p15:guide id="4" pos="5375">
          <p15:clr>
            <a:srgbClr val="F26B43"/>
          </p15:clr>
        </p15:guide>
        <p15:guide id="5" orient="horz" pos="3974">
          <p15:clr>
            <a:srgbClr val="F26B43"/>
          </p15:clr>
        </p15:guide>
        <p15:guide id="6" orient="horz" pos="3884">
          <p15:clr>
            <a:srgbClr val="F26B43"/>
          </p15:clr>
        </p15:guide>
        <p15:guide id="7" orient="horz" pos="2160">
          <p15:clr>
            <a:srgbClr val="F26B43"/>
          </p15:clr>
        </p15:guide>
        <p15:guide id="8" orient="horz" pos="1661">
          <p15:clr>
            <a:srgbClr val="F26B43"/>
          </p15:clr>
        </p15:guide>
        <p15:guide id="9" orient="horz" pos="16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B48A66E-1244-4A20-AE1E-FEBB0FDC171E}"/>
              </a:ext>
            </a:extLst>
          </p:cNvPr>
          <p:cNvSpPr txBox="1"/>
          <p:nvPr/>
        </p:nvSpPr>
        <p:spPr>
          <a:xfrm>
            <a:off x="-587141" y="3917483"/>
            <a:ext cx="9365381" cy="1068882"/>
          </a:xfrm>
          <a:prstGeom prst="rect">
            <a:avLst/>
          </a:prstGeom>
          <a:noFill/>
        </p:spPr>
        <p:txBody>
          <a:bodyPr wrap="square">
            <a:spAutoFit/>
          </a:bodyPr>
          <a:lstStyle/>
          <a:p>
            <a:pPr algn="ctr">
              <a:lnSpc>
                <a:spcPct val="150000"/>
              </a:lnSpc>
              <a:spcAft>
                <a:spcPts val="800"/>
              </a:spcAft>
            </a:pPr>
            <a:r>
              <a:rPr lang="uk-UA" sz="2000" b="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Всеукраїнський інтерактивний конкурс «МАН-Юніор Ерудит» - 2025</a:t>
            </a:r>
            <a:endParaRPr lang="uk-UA" sz="20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r>
              <a:rPr lang="uk-UA" sz="2000" b="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номінація «ТЕХНІКА»</a:t>
            </a:r>
            <a:endParaRPr lang="uk-UA" sz="20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419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D7729C-9BDB-4474-B192-C21A946A8A91}"/>
              </a:ext>
            </a:extLst>
          </p:cNvPr>
          <p:cNvSpPr txBox="1"/>
          <p:nvPr/>
        </p:nvSpPr>
        <p:spPr>
          <a:xfrm>
            <a:off x="314424" y="2338938"/>
            <a:ext cx="11800574" cy="4254819"/>
          </a:xfrm>
          <a:prstGeom prst="rect">
            <a:avLst/>
          </a:prstGeom>
          <a:noFill/>
        </p:spPr>
        <p:txBody>
          <a:bodyPr wrap="square">
            <a:spAutoFit/>
          </a:body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uk-UA" sz="1400" b="1" i="0" u="sng"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Всеукраїнський інтерактивний конкурс «МАН-Юніор Ерудит» - 2025</a:t>
            </a:r>
            <a:endParaRPr kumimoji="0" lang="uk-UA" sz="1400" b="1" i="0" u="sng"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uk-UA" sz="1400" b="1" i="0" u="sng"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номінація «ТЕХНІКА»</a:t>
            </a:r>
            <a:endParaRPr kumimoji="0" lang="uk-UA" sz="1400" b="1" i="0" u="sng"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uk-UA"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«Фізика на кухні (цікаві та оригінальні досліди)</a:t>
            </a:r>
            <a:endParaRPr kumimoji="0" lang="uk-UA" sz="1400" b="1" i="0" u="none" strike="noStrike" kern="1200" cap="none" spc="0" normalizeH="0" baseline="0" noProof="0" dirty="0">
              <a:ln>
                <a:noFill/>
              </a:ln>
              <a:solidFill>
                <a:srgbClr val="5F5F5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uk-UA" sz="1400" b="1" i="1"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«Дослідження сили тертя – ковзання під час очищення кухонних поверхонь різними засобами побутової хімії»</a:t>
            </a:r>
            <a:endParaRPr kumimoji="0" lang="uk-UA" sz="1400" b="0" i="0" u="none" strike="noStrike" kern="1200" cap="none" spc="0" normalizeH="0" baseline="0" noProof="0" dirty="0">
              <a:ln>
                <a:noFill/>
              </a:ln>
              <a:solidFill>
                <a:srgbClr val="5F5F5F"/>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50000"/>
              </a:lnSpc>
              <a:spcBef>
                <a:spcPts val="0"/>
              </a:spcBef>
              <a:spcAft>
                <a:spcPts val="0"/>
              </a:spcAft>
              <a:buClrTx/>
              <a:buSzTx/>
              <a:buFontTx/>
              <a:buNone/>
              <a:tabLst/>
              <a:defRPr/>
            </a:pPr>
            <a:r>
              <a:rPr kumimoji="0" lang="uk-UA" sz="1400" b="1" i="0" u="sng"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Роботу виконав</a:t>
            </a:r>
            <a:r>
              <a:rPr kumimoji="0" lang="uk-UA" sz="1400" i="0" u="sng"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lvl="3" algn="just">
              <a:lnSpc>
                <a:spcPct val="150000"/>
              </a:lnSpc>
              <a:spcBef>
                <a:spcPts val="0"/>
              </a:spcBef>
              <a:spcAft>
                <a:spcPts val="0"/>
              </a:spcAft>
              <a:defRPr/>
            </a:pP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Каплюк</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 Ящук Владислав Олександрович</a:t>
            </a:r>
            <a:endParaRPr kumimoji="0" lang="uk-UA" sz="1400" b="0" i="0" u="none" strike="noStrike" kern="1200" cap="none" spc="0" normalizeH="0" baseline="0" noProof="0" dirty="0">
              <a:ln>
                <a:noFill/>
              </a:ln>
              <a:solidFill>
                <a:srgbClr val="5F5F5F"/>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lvl="3" algn="just">
              <a:lnSpc>
                <a:spcPct val="150000"/>
              </a:lnSpc>
              <a:spcBef>
                <a:spcPts val="0"/>
              </a:spcBef>
              <a:spcAft>
                <a:spcPts val="0"/>
              </a:spcAft>
              <a:defRPr/>
            </a:pP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учень 7-А  класу </a:t>
            </a: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Оженинського</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ліцею № 2 села </a:t>
            </a: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Оженин</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Острозької МТГ Рівненського району Рівненської області</a:t>
            </a:r>
            <a:endParaRPr kumimoji="0" lang="uk-UA" sz="1400" b="0" i="0" u="none" strike="noStrike" kern="1200" cap="none" spc="0" normalizeH="0" baseline="0" noProof="0" dirty="0">
              <a:ln>
                <a:noFill/>
              </a:ln>
              <a:solidFill>
                <a:srgbClr val="5F5F5F"/>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50000"/>
              </a:lnSpc>
              <a:spcBef>
                <a:spcPts val="0"/>
              </a:spcBef>
              <a:spcAft>
                <a:spcPts val="0"/>
              </a:spcAft>
              <a:buClrTx/>
              <a:buSzTx/>
              <a:buFontTx/>
              <a:buNone/>
              <a:tabLst/>
              <a:defRPr/>
            </a:pP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uk-UA" sz="1400" b="1" i="0" u="sng"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Науковий керівник:</a:t>
            </a:r>
          </a:p>
          <a:p>
            <a:pPr lvl="3" algn="just">
              <a:lnSpc>
                <a:spcPct val="150000"/>
              </a:lnSpc>
              <a:spcBef>
                <a:spcPts val="0"/>
              </a:spcBef>
              <a:spcAft>
                <a:spcPts val="0"/>
              </a:spcAft>
              <a:defRPr/>
            </a:pP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Василюк</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Вадим Олександрович</a:t>
            </a:r>
            <a:endParaRPr kumimoji="0" lang="uk-UA" sz="1400" b="0" i="0" u="none" strike="noStrike" kern="1200" cap="none" spc="0" normalizeH="0" baseline="0" noProof="0" dirty="0">
              <a:ln>
                <a:noFill/>
              </a:ln>
              <a:solidFill>
                <a:srgbClr val="5F5F5F"/>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lvl="3" algn="just">
              <a:lnSpc>
                <a:spcPct val="150000"/>
              </a:lnSpc>
              <a:spcBef>
                <a:spcPts val="0"/>
              </a:spcBef>
              <a:spcAft>
                <a:spcPts val="0"/>
              </a:spcAft>
              <a:defRPr/>
            </a:pP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Вчитель фізики і технологій  </a:t>
            </a: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Оженинського</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ліцею № 2 села </a:t>
            </a: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Оженин</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Острозької МТГ Рівненського району Рівненської області</a:t>
            </a:r>
            <a:endParaRPr kumimoji="0" lang="uk-UA" sz="1400" b="0" i="0" u="none" strike="noStrike" kern="1200" cap="none" spc="0" normalizeH="0" baseline="0" noProof="0" dirty="0">
              <a:ln>
                <a:noFill/>
              </a:ln>
              <a:solidFill>
                <a:srgbClr val="5F5F5F"/>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50000"/>
              </a:lnSpc>
              <a:spcBef>
                <a:spcPts val="0"/>
              </a:spcBef>
              <a:spcAft>
                <a:spcPts val="0"/>
              </a:spcAft>
              <a:buClrTx/>
              <a:buSzTx/>
              <a:buFontTx/>
              <a:buNone/>
              <a:tabLst/>
              <a:defRPr/>
            </a:pPr>
            <a:r>
              <a:rPr kumimoji="0" lang="uk-UA" sz="1400" b="1" i="0" u="sng"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Контактні данні</a:t>
            </a:r>
          </a:p>
          <a:p>
            <a:pPr lvl="3" algn="just">
              <a:lnSpc>
                <a:spcPct val="150000"/>
              </a:lnSpc>
              <a:spcBef>
                <a:spcPts val="0"/>
              </a:spcBef>
              <a:spcAft>
                <a:spcPts val="0"/>
              </a:spcAft>
              <a:defRPr/>
            </a:pP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Каплюк</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 Ящук  В. О. </a:t>
            </a: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тел</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+380 677400845  </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vladyslavkaplyuk</a:t>
            </a:r>
            <a:r>
              <a:rPr kumimoji="0" lang="ru-RU" sz="14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gmail</a:t>
            </a:r>
            <a:r>
              <a:rPr kumimoji="0" lang="ru-RU" sz="14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com</a:t>
            </a:r>
            <a:endParaRPr kumimoji="0" lang="uk-UA" sz="1400" b="0" i="0" u="none" strike="noStrike" kern="1200" cap="none" spc="0" normalizeH="0" baseline="0" noProof="0" dirty="0">
              <a:ln>
                <a:noFill/>
              </a:ln>
              <a:solidFill>
                <a:srgbClr val="5F5F5F"/>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3" algn="just">
              <a:lnSpc>
                <a:spcPct val="150000"/>
              </a:lnSpc>
              <a:spcBef>
                <a:spcPts val="0"/>
              </a:spcBef>
              <a:spcAft>
                <a:spcPts val="0"/>
              </a:spcAft>
              <a:defRPr/>
            </a:pP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Василюк</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В. О.    </a:t>
            </a:r>
            <a:r>
              <a:rPr kumimoji="0" lang="uk-UA" sz="14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тел</a:t>
            </a:r>
            <a:r>
              <a:rPr kumimoji="0" lang="uk-UA" sz="14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+380 970519970     </a:t>
            </a:r>
            <a:r>
              <a:rPr kumimoji="0" lang="ru-RU" sz="1400" b="0" i="0" u="none" strike="noStrike" kern="1200" cap="none" spc="0" normalizeH="0" baseline="0" noProof="0" dirty="0" err="1">
                <a:ln>
                  <a:noFill/>
                </a:ln>
                <a:solidFill>
                  <a:srgbClr val="1F1F1F"/>
                </a:solidFill>
                <a:effectLst/>
                <a:uLnTx/>
                <a:uFillTx/>
                <a:latin typeface="Times New Roman" panose="02020603050405020304" pitchFamily="18" charset="0"/>
                <a:ea typeface="Calibri" panose="020F0502020204030204" pitchFamily="34" charset="0"/>
                <a:cs typeface="Times New Roman" panose="02020603050405020304" pitchFamily="18" charset="0"/>
              </a:rPr>
              <a:t>vasyliukvo</a:t>
            </a:r>
            <a:r>
              <a:rPr kumimoji="0" lang="uk-UA" sz="1400" b="0" i="0" u="none" strike="noStrike" kern="1200" cap="none" spc="0" normalizeH="0" baseline="0" noProof="0" dirty="0">
                <a:ln>
                  <a:noFill/>
                </a:ln>
                <a:solidFill>
                  <a:srgbClr val="1F1F1F"/>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ru-RU" sz="1400" b="0" i="0" u="none" strike="noStrike" kern="1200" cap="none" spc="0" normalizeH="0" baseline="0" noProof="0" dirty="0" err="1">
                <a:ln>
                  <a:noFill/>
                </a:ln>
                <a:solidFill>
                  <a:srgbClr val="1F1F1F"/>
                </a:solidFill>
                <a:effectLst/>
                <a:uLnTx/>
                <a:uFillTx/>
                <a:latin typeface="Times New Roman" panose="02020603050405020304" pitchFamily="18" charset="0"/>
                <a:ea typeface="Calibri" panose="020F0502020204030204" pitchFamily="34" charset="0"/>
                <a:cs typeface="Times New Roman" panose="02020603050405020304" pitchFamily="18" charset="0"/>
              </a:rPr>
              <a:t>gmail</a:t>
            </a:r>
            <a:r>
              <a:rPr kumimoji="0" lang="uk-UA" sz="1400" b="0" i="0" u="none" strike="noStrike" kern="1200" cap="none" spc="0" normalizeH="0" baseline="0" noProof="0" dirty="0">
                <a:ln>
                  <a:noFill/>
                </a:ln>
                <a:solidFill>
                  <a:srgbClr val="1F1F1F"/>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ru-RU" sz="1400" b="0" i="0" u="none" strike="noStrike" kern="1200" cap="none" spc="0" normalizeH="0" baseline="0" noProof="0" dirty="0" err="1">
                <a:ln>
                  <a:noFill/>
                </a:ln>
                <a:solidFill>
                  <a:srgbClr val="1F1F1F"/>
                </a:solidFill>
                <a:effectLst/>
                <a:uLnTx/>
                <a:uFillTx/>
                <a:latin typeface="Times New Roman" panose="02020603050405020304" pitchFamily="18" charset="0"/>
                <a:ea typeface="Calibri" panose="020F0502020204030204" pitchFamily="34" charset="0"/>
                <a:cs typeface="Times New Roman" panose="02020603050405020304" pitchFamily="18" charset="0"/>
              </a:rPr>
              <a:t>com</a:t>
            </a:r>
            <a:endParaRPr kumimoji="0" lang="uk-UA" sz="1400" b="0" i="0" u="none" strike="noStrike" kern="1200" cap="none" spc="0" normalizeH="0" baseline="0" noProof="0" dirty="0">
              <a:ln>
                <a:noFill/>
              </a:ln>
              <a:solidFill>
                <a:srgbClr val="5F5F5F"/>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6129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D7729C-9BDB-4474-B192-C21A946A8A91}"/>
              </a:ext>
            </a:extLst>
          </p:cNvPr>
          <p:cNvSpPr txBox="1"/>
          <p:nvPr/>
        </p:nvSpPr>
        <p:spPr>
          <a:xfrm>
            <a:off x="295733" y="2154380"/>
            <a:ext cx="11800574" cy="4448718"/>
          </a:xfrm>
          <a:prstGeom prst="rect">
            <a:avLst/>
          </a:prstGeom>
          <a:noFill/>
        </p:spPr>
        <p:txBody>
          <a:bodyPr wrap="square">
            <a:spAutoFit/>
          </a:bodyPr>
          <a:lstStyle/>
          <a:p>
            <a:pPr marL="285750" indent="-285750">
              <a:lnSpc>
                <a:spcPct val="150000"/>
              </a:lnSpc>
              <a:spcAft>
                <a:spcPts val="800"/>
              </a:spcAft>
              <a:buFont typeface="Wingdings" panose="05000000000000000000" pitchFamily="2" charset="2"/>
              <a:buChar char="v"/>
            </a:pPr>
            <a:r>
              <a:rPr lang="uk-UA" sz="1400" b="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Об’єкт дослідження</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кухонні меблеві поверхні.  </a:t>
            </a:r>
            <a:endPar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50000"/>
              </a:lnSpc>
              <a:spcAft>
                <a:spcPts val="800"/>
              </a:spcAft>
              <a:buFont typeface="Wingdings" panose="05000000000000000000" pitchFamily="2" charset="2"/>
              <a:buChar char="v"/>
            </a:pPr>
            <a:r>
              <a:rPr lang="uk-UA" sz="1400" b="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Предмет дослідження</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Сила тертя - ковзання.</a:t>
            </a:r>
            <a:endPar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50000"/>
              </a:lnSpc>
              <a:spcAft>
                <a:spcPts val="800"/>
              </a:spcAft>
              <a:buFont typeface="Wingdings" panose="05000000000000000000" pitchFamily="2" charset="2"/>
              <a:buChar char="v"/>
            </a:pPr>
            <a:r>
              <a:rPr lang="uk-UA" sz="1400" b="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Мета</a:t>
            </a:r>
            <a:r>
              <a:rPr lang="uk-UA" sz="1400" b="1"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1400" b="1"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перевірити методом дослідження та знайти наукове пояснення впливу засобів побутової хімії на       механічне зношення кухонних поверхонь.  </a:t>
            </a:r>
            <a:endPar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50000"/>
              </a:lnSpc>
              <a:spcAft>
                <a:spcPts val="800"/>
              </a:spcAft>
              <a:buFont typeface="Wingdings" panose="05000000000000000000" pitchFamily="2" charset="2"/>
              <a:buChar char="v"/>
            </a:pPr>
            <a:r>
              <a:rPr lang="uk-UA" sz="1400" b="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Актуальність</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кухня - це невід</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ємна частина нашого побутового життя.  ЇЇ поверхні піддаються різним впливам речовин та механічним навантаженням. Існує думка: «Чим більша густина речовин побутової хімії,        тим менший механічний влив буде виникати на кухонні поверхні витираючи їх». Чи дійсно це так? Ось ми    хочемо це з</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ясувати</a:t>
            </a:r>
            <a:r>
              <a:rPr lang="uk-UA" sz="1400" b="1"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та пояснити з точки зору науки.</a:t>
            </a:r>
            <a:endPar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50000"/>
              </a:lnSpc>
              <a:spcAft>
                <a:spcPts val="800"/>
              </a:spcAft>
              <a:buFont typeface="Wingdings" panose="05000000000000000000" pitchFamily="2" charset="2"/>
              <a:buChar char="v"/>
            </a:pPr>
            <a:r>
              <a:rPr lang="uk-UA" sz="1400" b="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Завдання: </a:t>
            </a:r>
            <a:r>
              <a:rPr lang="en-US" sz="1400" b="1"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1) Визначити серед учнів та працівників навчального закладу засоби побутової хімії, якими найчастіше користуються для </a:t>
            </a:r>
            <a:r>
              <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прибирання кухонних поверхонь.</a:t>
            </a:r>
            <a:b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2) Провести дослідження обраних зразків засобів побутової хімії якими частіше користуються.</a:t>
            </a:r>
            <a:b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3) Провести порівняльний аналіз після проведення дослідів між зразками засобів побутової хімії.		</a:t>
            </a:r>
            <a:endParaRPr lang="en-US" sz="1400" kern="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spcAft>
                <a:spcPts val="800"/>
              </a:spcAft>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4) Підведення підсумків виконаного дослідження.</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4914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DFDCE8-4C9B-40FF-8725-6C9A6CE48AD5}"/>
              </a:ext>
            </a:extLst>
          </p:cNvPr>
          <p:cNvSpPr txBox="1"/>
          <p:nvPr/>
        </p:nvSpPr>
        <p:spPr>
          <a:xfrm>
            <a:off x="723900" y="2804318"/>
            <a:ext cx="10744200" cy="2962158"/>
          </a:xfrm>
          <a:prstGeom prst="rect">
            <a:avLst/>
          </a:prstGeom>
          <a:noFill/>
        </p:spPr>
        <p:txBody>
          <a:bodyPr wrap="square">
            <a:spAutoFit/>
          </a:bodyPr>
          <a:lstStyle/>
          <a:p>
            <a:pPr marL="285750" indent="-285750" algn="just">
              <a:lnSpc>
                <a:spcPct val="150000"/>
              </a:lnSpc>
              <a:buFont typeface="Wingdings" panose="05000000000000000000" pitchFamily="2" charset="2"/>
              <a:buChar char="Ø"/>
            </a:pPr>
            <a:r>
              <a:rPr lang="uk-UA" sz="1400" b="1" u="sng" dirty="0">
                <a:latin typeface="Times New Roman" panose="02020603050405020304" pitchFamily="18" charset="0"/>
                <a:cs typeface="Times New Roman" panose="02020603050405020304" pitchFamily="18" charset="0"/>
              </a:rPr>
              <a:t> </a:t>
            </a:r>
            <a:r>
              <a:rPr lang="uk-UA" sz="1400" b="1" u="sng" dirty="0">
                <a:solidFill>
                  <a:srgbClr val="FF0000"/>
                </a:solidFill>
                <a:latin typeface="Times New Roman" panose="02020603050405020304" pitchFamily="18" charset="0"/>
                <a:cs typeface="Times New Roman" panose="02020603050405020304" pitchFamily="18" charset="0"/>
              </a:rPr>
              <a:t>Фізика на кухні.</a:t>
            </a:r>
          </a:p>
          <a:p>
            <a:pPr algn="just">
              <a:lnSpc>
                <a:spcPct val="150000"/>
              </a:lnSpc>
            </a:pPr>
            <a:r>
              <a:rPr lang="uk-UA" sz="1400" dirty="0">
                <a:latin typeface="Times New Roman" panose="02020603050405020304" pitchFamily="18" charset="0"/>
                <a:cs typeface="Times New Roman" panose="02020603050405020304" pitchFamily="18" charset="0"/>
              </a:rPr>
              <a:t>         Кожен з нас виконував витирання кухонних поверхонь губкою, додаючи мийний засіб і це потрібно робити декілька разів на день.  Під впливом хімічних речовин та механічних рухів кухонні поверхні зношуються, таке спостерігає кожен з нас: потертості, подряпини, погіршення естетичного вигляду кухонних меблів, що в результаті зменшує термін експлуатації. Виникає багато запитань. Але на одне із них ми хочемо дати відповідь. Який із вибраних засобів побутової хімії буде мати менший вплив на кухонні поверхні, зменшуючи силу тертя, і, як наслідок, збільшить термін експлуатації кухонного обладнання та меблів?</a:t>
            </a:r>
          </a:p>
          <a:p>
            <a:pPr marL="285750" indent="-285750" algn="just">
              <a:lnSpc>
                <a:spcPct val="150000"/>
              </a:lnSpc>
              <a:buFont typeface="Wingdings" panose="05000000000000000000" pitchFamily="2" charset="2"/>
              <a:buChar char="Ø"/>
            </a:pPr>
            <a:r>
              <a:rPr lang="uk-UA" sz="1400" dirty="0">
                <a:latin typeface="Times New Roman" panose="02020603050405020304" pitchFamily="18" charset="0"/>
                <a:cs typeface="Times New Roman" panose="02020603050405020304" pitchFamily="18" charset="0"/>
              </a:rPr>
              <a:t> </a:t>
            </a:r>
            <a:r>
              <a:rPr lang="uk-UA" sz="1400" b="1" u="sng" dirty="0">
                <a:solidFill>
                  <a:srgbClr val="FF0000"/>
                </a:solidFill>
                <a:latin typeface="Times New Roman" panose="02020603050405020304" pitchFamily="18" charset="0"/>
                <a:cs typeface="Times New Roman" panose="02020603050405020304" pitchFamily="18" charset="0"/>
              </a:rPr>
              <a:t>Організували опитування серед учнів та працівників нашої школі.</a:t>
            </a:r>
          </a:p>
          <a:p>
            <a:pPr algn="just">
              <a:lnSpc>
                <a:spcPct val="150000"/>
              </a:lnSpc>
            </a:pPr>
            <a:r>
              <a:rPr lang="uk-UA" sz="1400" dirty="0">
                <a:latin typeface="Times New Roman" panose="02020603050405020304" pitchFamily="18" charset="0"/>
                <a:cs typeface="Times New Roman" panose="02020603050405020304" pitchFamily="18" charset="0"/>
              </a:rPr>
              <a:t>        В ліцеї навчаються 381 учень та 41 учитель. Результати опитування показали, якими засобами для прибирання кухні вони користуються. Але ніхто з респондентів не знав, який засіб має найменший негативний вплив на кухонні поверхні.</a:t>
            </a:r>
          </a:p>
        </p:txBody>
      </p:sp>
      <p:pic>
        <p:nvPicPr>
          <p:cNvPr id="1026" name="Picture 2" descr="Більше 12 000 стокових ілюстрацій, векторної графіки та картинок роялті-фрі  на тему потискування плечима - iStock">
            <a:extLst>
              <a:ext uri="{FF2B5EF4-FFF2-40B4-BE49-F238E27FC236}">
                <a16:creationId xmlns:a16="http://schemas.microsoft.com/office/drawing/2014/main" id="{03E750F5-F7D8-4288-B46A-6CDCF22F4C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100" t="12956" r="3763" b="12315"/>
          <a:stretch/>
        </p:blipFill>
        <p:spPr bwMode="auto">
          <a:xfrm>
            <a:off x="8458087" y="252462"/>
            <a:ext cx="3090785" cy="25624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249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464F07-106A-4C6D-993F-D645B7EC975C}"/>
              </a:ext>
            </a:extLst>
          </p:cNvPr>
          <p:cNvSpPr txBox="1"/>
          <p:nvPr/>
        </p:nvSpPr>
        <p:spPr>
          <a:xfrm>
            <a:off x="254387" y="2779776"/>
            <a:ext cx="6097604" cy="2422523"/>
          </a:xfrm>
          <a:prstGeom prst="rect">
            <a:avLst/>
          </a:prstGeom>
          <a:noFill/>
        </p:spPr>
        <p:txBody>
          <a:bodyPr wrap="square">
            <a:spAutoFit/>
          </a:bodyPr>
          <a:lstStyle/>
          <a:p>
            <a:pPr algn="just">
              <a:lnSpc>
                <a:spcPct val="150000"/>
              </a:lnSpc>
              <a:spcAft>
                <a:spcPts val="800"/>
              </a:spcAft>
            </a:pPr>
            <a:r>
              <a:rPr lang="uk-UA" sz="1400" b="1" i="1" u="sng"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Проведення дослідження.</a:t>
            </a:r>
            <a:endParaRPr lang="uk-UA" sz="1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uk-UA" sz="1400" kern="1200" dirty="0">
                <a:effectLst/>
                <a:latin typeface="Times New Roman" panose="02020603050405020304" pitchFamily="18" charset="0"/>
                <a:ea typeface="Times New Roman" panose="02020603050405020304" pitchFamily="18" charset="0"/>
                <a:cs typeface="Times New Roman" panose="02020603050405020304" pitchFamily="18" charset="0"/>
              </a:rPr>
              <a:t>       Аналогічно до проведення лабораторної роботи з визначення сили тертя, яка проводиться у 7 класі , ми провели дослідження серед 4 зразків побутової хімії. Імітуючи процес витирання (вологу губку вагою 0.1 Н з тягарцями  вагою 3 Н) розмістили на робочу поверхню, на яку нанесли рівномірним шаром досліджуваний зразок  хімічного засобу і динамометром протягуючи губку, визначали силу тертя. Такий же алгоритм повторили із усіма зразками.</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id="{550975CD-A5C9-4B40-9887-94F6B618C16A}"/>
              </a:ext>
            </a:extLst>
          </p:cNvPr>
          <p:cNvPicPr>
            <a:picLocks noChangeAspect="1"/>
          </p:cNvPicPr>
          <p:nvPr/>
        </p:nvPicPr>
        <p:blipFill>
          <a:blip r:embed="rId2"/>
          <a:stretch>
            <a:fillRect/>
          </a:stretch>
        </p:blipFill>
        <p:spPr>
          <a:xfrm>
            <a:off x="6477498" y="2971798"/>
            <a:ext cx="3689601" cy="27672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Рисунок 12">
            <a:extLst>
              <a:ext uri="{FF2B5EF4-FFF2-40B4-BE49-F238E27FC236}">
                <a16:creationId xmlns:a16="http://schemas.microsoft.com/office/drawing/2014/main" id="{1C892304-9A1C-4E97-A3DD-6B416DB52CFB}"/>
              </a:ext>
            </a:extLst>
          </p:cNvPr>
          <p:cNvPicPr>
            <a:picLocks noChangeAspect="1"/>
          </p:cNvPicPr>
          <p:nvPr/>
        </p:nvPicPr>
        <p:blipFill>
          <a:blip r:embed="rId3"/>
          <a:stretch>
            <a:fillRect/>
          </a:stretch>
        </p:blipFill>
        <p:spPr>
          <a:xfrm>
            <a:off x="10292606" y="3677414"/>
            <a:ext cx="1752403" cy="2336537"/>
          </a:xfrm>
          <a:prstGeom prst="rect">
            <a:avLst/>
          </a:prstGeom>
          <a:ln>
            <a:noFill/>
          </a:ln>
          <a:effectLst>
            <a:outerShdw blurRad="292100" dist="139700" dir="2700000" algn="tl" rotWithShape="0">
              <a:srgbClr val="333333">
                <a:alpha val="65000"/>
              </a:srgbClr>
            </a:outerShdw>
          </a:effectLst>
        </p:spPr>
      </p:pic>
      <p:pic>
        <p:nvPicPr>
          <p:cNvPr id="15" name="Рисунок 14">
            <a:extLst>
              <a:ext uri="{FF2B5EF4-FFF2-40B4-BE49-F238E27FC236}">
                <a16:creationId xmlns:a16="http://schemas.microsoft.com/office/drawing/2014/main" id="{03000862-0EAD-4CA8-AB96-C3F913C3D5B8}"/>
              </a:ext>
            </a:extLst>
          </p:cNvPr>
          <p:cNvPicPr>
            <a:picLocks noChangeAspect="1"/>
          </p:cNvPicPr>
          <p:nvPr/>
        </p:nvPicPr>
        <p:blipFill>
          <a:blip r:embed="rId4"/>
          <a:stretch>
            <a:fillRect/>
          </a:stretch>
        </p:blipFill>
        <p:spPr>
          <a:xfrm>
            <a:off x="6096000" y="622676"/>
            <a:ext cx="1549537" cy="2066049"/>
          </a:xfrm>
          <a:prstGeom prst="rect">
            <a:avLst/>
          </a:prstGeom>
          <a:ln>
            <a:noFill/>
          </a:ln>
          <a:effectLst>
            <a:outerShdw blurRad="292100" dist="139700" dir="2700000" algn="tl" rotWithShape="0">
              <a:srgbClr val="333333">
                <a:alpha val="65000"/>
              </a:srgbClr>
            </a:outerShdw>
          </a:effectLst>
        </p:spPr>
      </p:pic>
      <p:pic>
        <p:nvPicPr>
          <p:cNvPr id="17" name="Рисунок 16">
            <a:extLst>
              <a:ext uri="{FF2B5EF4-FFF2-40B4-BE49-F238E27FC236}">
                <a16:creationId xmlns:a16="http://schemas.microsoft.com/office/drawing/2014/main" id="{675906BD-F145-4F98-AFA3-B17846A8B5DB}"/>
              </a:ext>
            </a:extLst>
          </p:cNvPr>
          <p:cNvPicPr>
            <a:picLocks noChangeAspect="1"/>
          </p:cNvPicPr>
          <p:nvPr/>
        </p:nvPicPr>
        <p:blipFill>
          <a:blip r:embed="rId5"/>
          <a:stretch>
            <a:fillRect/>
          </a:stretch>
        </p:blipFill>
        <p:spPr>
          <a:xfrm>
            <a:off x="9615950" y="443238"/>
            <a:ext cx="1752403" cy="23365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50211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489DD24B-3E7F-4405-817F-0896EFE51FCF}"/>
              </a:ext>
            </a:extLst>
          </p:cNvPr>
          <p:cNvPicPr>
            <a:picLocks noChangeAspect="1"/>
          </p:cNvPicPr>
          <p:nvPr/>
        </p:nvPicPr>
        <p:blipFill>
          <a:blip r:embed="rId4"/>
          <a:stretch>
            <a:fillRect/>
          </a:stretch>
        </p:blipFill>
        <p:spPr>
          <a:xfrm>
            <a:off x="5463758" y="3243999"/>
            <a:ext cx="2689117"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a:extLst>
              <a:ext uri="{FF2B5EF4-FFF2-40B4-BE49-F238E27FC236}">
                <a16:creationId xmlns:a16="http://schemas.microsoft.com/office/drawing/2014/main" id="{ECBE411D-4C60-4D5D-ADE6-046C7AD40844}"/>
              </a:ext>
            </a:extLst>
          </p:cNvPr>
          <p:cNvPicPr>
            <a:picLocks noChangeAspect="1"/>
          </p:cNvPicPr>
          <p:nvPr/>
        </p:nvPicPr>
        <p:blipFill>
          <a:blip r:embed="rId5"/>
          <a:stretch>
            <a:fillRect/>
          </a:stretch>
        </p:blipFill>
        <p:spPr>
          <a:xfrm>
            <a:off x="8712006" y="3271864"/>
            <a:ext cx="2529516"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a:extLst>
              <a:ext uri="{FF2B5EF4-FFF2-40B4-BE49-F238E27FC236}">
                <a16:creationId xmlns:a16="http://schemas.microsoft.com/office/drawing/2014/main" id="{F9FF9DD8-D063-44ED-BB02-8DEEC58292F5}"/>
              </a:ext>
            </a:extLst>
          </p:cNvPr>
          <p:cNvPicPr>
            <a:picLocks noChangeAspect="1"/>
          </p:cNvPicPr>
          <p:nvPr/>
        </p:nvPicPr>
        <p:blipFill rotWithShape="1">
          <a:blip r:embed="rId6"/>
          <a:srcRect t="56000" r="2726"/>
          <a:stretch/>
        </p:blipFill>
        <p:spPr>
          <a:xfrm>
            <a:off x="790879" y="3243999"/>
            <a:ext cx="2689117"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CBE03052-4613-4E22-B0BF-1A14910D26AA}"/>
              </a:ext>
            </a:extLst>
          </p:cNvPr>
          <p:cNvSpPr txBox="1"/>
          <p:nvPr/>
        </p:nvSpPr>
        <p:spPr>
          <a:xfrm>
            <a:off x="4313261" y="2454715"/>
            <a:ext cx="4398745" cy="307777"/>
          </a:xfrm>
          <a:prstGeom prst="rect">
            <a:avLst/>
          </a:prstGeom>
          <a:noFill/>
        </p:spPr>
        <p:txBody>
          <a:bodyPr wrap="square" rtlCol="0">
            <a:spAutoFit/>
          </a:bodyPr>
          <a:lstStyle/>
          <a:p>
            <a:r>
              <a:rPr lang="uk-UA" sz="1400" b="1" dirty="0">
                <a:solidFill>
                  <a:srgbClr val="FF0000"/>
                </a:solidFill>
                <a:latin typeface="Times New Roman" panose="02020603050405020304" pitchFamily="18" charset="0"/>
                <a:cs typeface="Times New Roman" panose="02020603050405020304" pitchFamily="18" charset="0"/>
              </a:rPr>
              <a:t>Дослід №1</a:t>
            </a:r>
          </a:p>
        </p:txBody>
      </p:sp>
      <p:sp>
        <p:nvSpPr>
          <p:cNvPr id="3" name="TextBox 2">
            <a:extLst>
              <a:ext uri="{FF2B5EF4-FFF2-40B4-BE49-F238E27FC236}">
                <a16:creationId xmlns:a16="http://schemas.microsoft.com/office/drawing/2014/main" id="{A41085A4-C521-42CE-AE3B-F95CBC447FD6}"/>
              </a:ext>
            </a:extLst>
          </p:cNvPr>
          <p:cNvSpPr txBox="1"/>
          <p:nvPr/>
        </p:nvSpPr>
        <p:spPr>
          <a:xfrm>
            <a:off x="1347744" y="2665733"/>
            <a:ext cx="2002055" cy="307777"/>
          </a:xfrm>
          <a:prstGeom prst="rect">
            <a:avLst/>
          </a:prstGeom>
          <a:noFill/>
        </p:spPr>
        <p:txBody>
          <a:bodyPr wrap="square" rtlCol="0">
            <a:spAutoFit/>
          </a:bodyPr>
          <a:lstStyle/>
          <a:p>
            <a:r>
              <a:rPr lang="uk-UA" sz="1400" b="1" i="1" dirty="0">
                <a:solidFill>
                  <a:srgbClr val="002060"/>
                </a:solidFill>
                <a:latin typeface="Times New Roman" panose="02020603050405020304" pitchFamily="18" charset="0"/>
                <a:cs typeface="Times New Roman" panose="02020603050405020304" pitchFamily="18" charset="0"/>
              </a:rPr>
              <a:t>Нанесення</a:t>
            </a:r>
          </a:p>
        </p:txBody>
      </p:sp>
      <p:sp>
        <p:nvSpPr>
          <p:cNvPr id="6" name="TextBox 5">
            <a:extLst>
              <a:ext uri="{FF2B5EF4-FFF2-40B4-BE49-F238E27FC236}">
                <a16:creationId xmlns:a16="http://schemas.microsoft.com/office/drawing/2014/main" id="{B493B93A-2911-49D5-92D9-70109F999FB5}"/>
              </a:ext>
            </a:extLst>
          </p:cNvPr>
          <p:cNvSpPr txBox="1"/>
          <p:nvPr/>
        </p:nvSpPr>
        <p:spPr>
          <a:xfrm>
            <a:off x="7795455" y="2637580"/>
            <a:ext cx="3048801" cy="307777"/>
          </a:xfrm>
          <a:prstGeom prst="rect">
            <a:avLst/>
          </a:prstGeom>
          <a:noFill/>
        </p:spPr>
        <p:txBody>
          <a:bodyPr wrap="square" rtlCol="0">
            <a:spAutoFit/>
          </a:bodyPr>
          <a:lstStyle/>
          <a:p>
            <a:r>
              <a:rPr lang="uk-UA" sz="1400" b="1" i="1" dirty="0">
                <a:solidFill>
                  <a:srgbClr val="002060"/>
                </a:solidFill>
                <a:latin typeface="Times New Roman" panose="02020603050405020304" pitchFamily="18" charset="0"/>
                <a:cs typeface="Times New Roman" panose="02020603050405020304" pitchFamily="18" charset="0"/>
              </a:rPr>
              <a:t>Проведення</a:t>
            </a:r>
          </a:p>
        </p:txBody>
      </p:sp>
      <p:cxnSp>
        <p:nvCxnSpPr>
          <p:cNvPr id="10" name="Пряма зі стрілкою 9">
            <a:extLst>
              <a:ext uri="{FF2B5EF4-FFF2-40B4-BE49-F238E27FC236}">
                <a16:creationId xmlns:a16="http://schemas.microsoft.com/office/drawing/2014/main" id="{A400F67C-64A2-473B-A2B9-1147D6F2A948}"/>
              </a:ext>
            </a:extLst>
          </p:cNvPr>
          <p:cNvCxnSpPr>
            <a:cxnSpLocks/>
          </p:cNvCxnSpPr>
          <p:nvPr/>
        </p:nvCxnSpPr>
        <p:spPr>
          <a:xfrm flipH="1">
            <a:off x="6810626" y="2819622"/>
            <a:ext cx="1013212" cy="288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Пряма зі стрілкою 11">
            <a:extLst>
              <a:ext uri="{FF2B5EF4-FFF2-40B4-BE49-F238E27FC236}">
                <a16:creationId xmlns:a16="http://schemas.microsoft.com/office/drawing/2014/main" id="{29FA4845-3346-4455-A40F-87D2D88958D4}"/>
              </a:ext>
            </a:extLst>
          </p:cNvPr>
          <p:cNvCxnSpPr>
            <a:cxnSpLocks/>
          </p:cNvCxnSpPr>
          <p:nvPr/>
        </p:nvCxnSpPr>
        <p:spPr>
          <a:xfrm>
            <a:off x="8832604" y="2800009"/>
            <a:ext cx="1002885" cy="3282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709113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E1D499F-B1F8-461E-9C05-858639998139}"/>
              </a:ext>
            </a:extLst>
          </p:cNvPr>
          <p:cNvPicPr>
            <a:picLocks noChangeAspect="1"/>
          </p:cNvPicPr>
          <p:nvPr/>
        </p:nvPicPr>
        <p:blipFill>
          <a:blip r:embed="rId2"/>
          <a:stretch>
            <a:fillRect/>
          </a:stretch>
        </p:blipFill>
        <p:spPr>
          <a:xfrm>
            <a:off x="4711124" y="3158715"/>
            <a:ext cx="2403000"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a:extLst>
              <a:ext uri="{FF2B5EF4-FFF2-40B4-BE49-F238E27FC236}">
                <a16:creationId xmlns:a16="http://schemas.microsoft.com/office/drawing/2014/main" id="{17D3DAC8-1F35-4893-B3DE-3BDE5EAA5208}"/>
              </a:ext>
            </a:extLst>
          </p:cNvPr>
          <p:cNvPicPr>
            <a:picLocks noChangeAspect="1"/>
          </p:cNvPicPr>
          <p:nvPr/>
        </p:nvPicPr>
        <p:blipFill>
          <a:blip r:embed="rId3"/>
          <a:stretch>
            <a:fillRect/>
          </a:stretch>
        </p:blipFill>
        <p:spPr>
          <a:xfrm>
            <a:off x="8632222" y="3158715"/>
            <a:ext cx="2480999"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22533C57-0451-4F90-A606-ED7DCE93F389}"/>
              </a:ext>
            </a:extLst>
          </p:cNvPr>
          <p:cNvSpPr txBox="1"/>
          <p:nvPr/>
        </p:nvSpPr>
        <p:spPr>
          <a:xfrm>
            <a:off x="5319189" y="2307603"/>
            <a:ext cx="2329313" cy="307777"/>
          </a:xfrm>
          <a:prstGeom prst="rect">
            <a:avLst/>
          </a:prstGeom>
          <a:noFill/>
        </p:spPr>
        <p:txBody>
          <a:bodyPr wrap="square" rtlCol="0">
            <a:spAutoFit/>
          </a:bodyPr>
          <a:lstStyle/>
          <a:p>
            <a:r>
              <a:rPr lang="uk-UA" sz="1400" b="1" dirty="0">
                <a:solidFill>
                  <a:srgbClr val="FF0000"/>
                </a:solidFill>
                <a:latin typeface="Times New Roman" panose="02020603050405020304" pitchFamily="18" charset="0"/>
                <a:cs typeface="Times New Roman" panose="02020603050405020304" pitchFamily="18" charset="0"/>
              </a:rPr>
              <a:t>Дослід №2</a:t>
            </a:r>
          </a:p>
        </p:txBody>
      </p:sp>
      <p:sp>
        <p:nvSpPr>
          <p:cNvPr id="9" name="TextBox 8">
            <a:extLst>
              <a:ext uri="{FF2B5EF4-FFF2-40B4-BE49-F238E27FC236}">
                <a16:creationId xmlns:a16="http://schemas.microsoft.com/office/drawing/2014/main" id="{48BE935B-A927-48E5-9FD1-2A6B07CF7BA0}"/>
              </a:ext>
            </a:extLst>
          </p:cNvPr>
          <p:cNvSpPr txBox="1"/>
          <p:nvPr/>
        </p:nvSpPr>
        <p:spPr>
          <a:xfrm>
            <a:off x="7450812" y="2509487"/>
            <a:ext cx="3869355" cy="307777"/>
          </a:xfrm>
          <a:prstGeom prst="rect">
            <a:avLst/>
          </a:prstGeom>
          <a:noFill/>
        </p:spPr>
        <p:txBody>
          <a:bodyPr wrap="square" rtlCol="0">
            <a:spAutoFit/>
          </a:bodyPr>
          <a:lstStyle/>
          <a:p>
            <a:r>
              <a:rPr lang="uk-UA" sz="1400" b="1" i="1" dirty="0">
                <a:solidFill>
                  <a:srgbClr val="002060"/>
                </a:solidFill>
                <a:latin typeface="Times New Roman" panose="02020603050405020304" pitchFamily="18" charset="0"/>
                <a:cs typeface="Times New Roman" panose="02020603050405020304" pitchFamily="18" charset="0"/>
              </a:rPr>
              <a:t>Проведення</a:t>
            </a:r>
          </a:p>
        </p:txBody>
      </p:sp>
      <p:cxnSp>
        <p:nvCxnSpPr>
          <p:cNvPr id="17" name="Пряма зі стрілкою 16">
            <a:extLst>
              <a:ext uri="{FF2B5EF4-FFF2-40B4-BE49-F238E27FC236}">
                <a16:creationId xmlns:a16="http://schemas.microsoft.com/office/drawing/2014/main" id="{7D654486-5A92-45D5-BDD6-ABE2089340E6}"/>
              </a:ext>
            </a:extLst>
          </p:cNvPr>
          <p:cNvCxnSpPr>
            <a:cxnSpLocks/>
          </p:cNvCxnSpPr>
          <p:nvPr/>
        </p:nvCxnSpPr>
        <p:spPr>
          <a:xfrm flipH="1">
            <a:off x="6045523" y="2615380"/>
            <a:ext cx="1405289" cy="5291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9" name="Рисунок 18">
            <a:extLst>
              <a:ext uri="{FF2B5EF4-FFF2-40B4-BE49-F238E27FC236}">
                <a16:creationId xmlns:a16="http://schemas.microsoft.com/office/drawing/2014/main" id="{CD5429F2-46FD-4ED9-9098-03863BC21CAC}"/>
              </a:ext>
            </a:extLst>
          </p:cNvPr>
          <p:cNvPicPr>
            <a:picLocks noChangeAspect="1"/>
          </p:cNvPicPr>
          <p:nvPr/>
        </p:nvPicPr>
        <p:blipFill>
          <a:blip r:embed="rId4"/>
          <a:stretch>
            <a:fillRect/>
          </a:stretch>
        </p:blipFill>
        <p:spPr>
          <a:xfrm>
            <a:off x="902482" y="3158715"/>
            <a:ext cx="2295001"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 name="Пряма зі стрілкою 1">
            <a:extLst>
              <a:ext uri="{FF2B5EF4-FFF2-40B4-BE49-F238E27FC236}">
                <a16:creationId xmlns:a16="http://schemas.microsoft.com/office/drawing/2014/main" id="{82497F37-217E-EB77-5C46-F6E4D360AAC9}"/>
              </a:ext>
            </a:extLst>
          </p:cNvPr>
          <p:cNvCxnSpPr>
            <a:cxnSpLocks/>
            <a:endCxn id="7" idx="0"/>
          </p:cNvCxnSpPr>
          <p:nvPr/>
        </p:nvCxnSpPr>
        <p:spPr>
          <a:xfrm>
            <a:off x="8423989" y="2663376"/>
            <a:ext cx="1448733" cy="4953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4435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90787CF1-8F27-446E-A9DC-265D59FEB947}"/>
              </a:ext>
            </a:extLst>
          </p:cNvPr>
          <p:cNvPicPr>
            <a:picLocks noChangeAspect="1"/>
          </p:cNvPicPr>
          <p:nvPr/>
        </p:nvPicPr>
        <p:blipFill>
          <a:blip r:embed="rId2"/>
          <a:stretch>
            <a:fillRect/>
          </a:stretch>
        </p:blipFill>
        <p:spPr>
          <a:xfrm>
            <a:off x="4497855" y="3310566"/>
            <a:ext cx="2700000"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a:extLst>
              <a:ext uri="{FF2B5EF4-FFF2-40B4-BE49-F238E27FC236}">
                <a16:creationId xmlns:a16="http://schemas.microsoft.com/office/drawing/2014/main" id="{68C49AB5-7CBE-46BD-A694-3752DCDDEA94}"/>
              </a:ext>
            </a:extLst>
          </p:cNvPr>
          <p:cNvPicPr>
            <a:picLocks noChangeAspect="1"/>
          </p:cNvPicPr>
          <p:nvPr/>
        </p:nvPicPr>
        <p:blipFill>
          <a:blip r:embed="rId3"/>
          <a:stretch>
            <a:fillRect/>
          </a:stretch>
        </p:blipFill>
        <p:spPr>
          <a:xfrm>
            <a:off x="8750711" y="3310566"/>
            <a:ext cx="2700001"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B6A22A2A-FE04-4895-AABD-8289F39614F4}"/>
              </a:ext>
            </a:extLst>
          </p:cNvPr>
          <p:cNvSpPr txBox="1"/>
          <p:nvPr/>
        </p:nvSpPr>
        <p:spPr>
          <a:xfrm>
            <a:off x="5149516" y="2241554"/>
            <a:ext cx="2233061" cy="369332"/>
          </a:xfrm>
          <a:prstGeom prst="rect">
            <a:avLst/>
          </a:prstGeom>
          <a:noFill/>
        </p:spPr>
        <p:txBody>
          <a:bodyPr wrap="square" rtlCol="0">
            <a:spAutoFit/>
          </a:bodyPr>
          <a:lstStyle/>
          <a:p>
            <a:r>
              <a:rPr lang="uk-UA" sz="1400" b="1" dirty="0">
                <a:solidFill>
                  <a:srgbClr val="FF0000"/>
                </a:solidFill>
                <a:latin typeface="Times New Roman" panose="02020603050405020304" pitchFamily="18" charset="0"/>
                <a:cs typeface="Times New Roman" panose="02020603050405020304" pitchFamily="18" charset="0"/>
              </a:rPr>
              <a:t>Дослід №</a:t>
            </a:r>
            <a:r>
              <a:rPr lang="uk-UA" b="1" dirty="0">
                <a:solidFill>
                  <a:srgbClr val="FF0000"/>
                </a:solidFill>
              </a:rPr>
              <a:t>3</a:t>
            </a:r>
          </a:p>
        </p:txBody>
      </p:sp>
      <p:sp>
        <p:nvSpPr>
          <p:cNvPr id="11" name="TextBox 10">
            <a:extLst>
              <a:ext uri="{FF2B5EF4-FFF2-40B4-BE49-F238E27FC236}">
                <a16:creationId xmlns:a16="http://schemas.microsoft.com/office/drawing/2014/main" id="{9D3BFE53-FC13-42D7-96A6-1D5DCE5916B8}"/>
              </a:ext>
            </a:extLst>
          </p:cNvPr>
          <p:cNvSpPr txBox="1"/>
          <p:nvPr/>
        </p:nvSpPr>
        <p:spPr>
          <a:xfrm>
            <a:off x="7382577" y="2296580"/>
            <a:ext cx="2544883" cy="584775"/>
          </a:xfrm>
          <a:prstGeom prst="rect">
            <a:avLst/>
          </a:prstGeom>
          <a:noFill/>
        </p:spPr>
        <p:txBody>
          <a:bodyPr wrap="square" rtlCol="0">
            <a:spAutoFit/>
          </a:bodyPr>
          <a:lstStyle/>
          <a:p>
            <a:r>
              <a:rPr lang="uk-UA" sz="1400" b="1" i="1" dirty="0">
                <a:solidFill>
                  <a:srgbClr val="002060"/>
                </a:solidFill>
                <a:latin typeface="Times New Roman" panose="02020603050405020304" pitchFamily="18" charset="0"/>
                <a:cs typeface="Times New Roman" panose="02020603050405020304" pitchFamily="18" charset="0"/>
              </a:rPr>
              <a:t>Проведення</a:t>
            </a:r>
          </a:p>
          <a:p>
            <a:endParaRPr lang="uk-UA" dirty="0"/>
          </a:p>
        </p:txBody>
      </p:sp>
      <p:cxnSp>
        <p:nvCxnSpPr>
          <p:cNvPr id="13" name="Пряма зі стрілкою 12">
            <a:extLst>
              <a:ext uri="{FF2B5EF4-FFF2-40B4-BE49-F238E27FC236}">
                <a16:creationId xmlns:a16="http://schemas.microsoft.com/office/drawing/2014/main" id="{E072C50F-BE5F-48E8-96CB-E2D8F34D7BCE}"/>
              </a:ext>
            </a:extLst>
          </p:cNvPr>
          <p:cNvCxnSpPr>
            <a:cxnSpLocks/>
          </p:cNvCxnSpPr>
          <p:nvPr/>
        </p:nvCxnSpPr>
        <p:spPr>
          <a:xfrm flipH="1">
            <a:off x="5847855" y="2502568"/>
            <a:ext cx="1534722" cy="6553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Пряма зі стрілкою 14">
            <a:extLst>
              <a:ext uri="{FF2B5EF4-FFF2-40B4-BE49-F238E27FC236}">
                <a16:creationId xmlns:a16="http://schemas.microsoft.com/office/drawing/2014/main" id="{2D0B0B53-DBEB-4172-AC63-2BE9B6A67B38}"/>
              </a:ext>
            </a:extLst>
          </p:cNvPr>
          <p:cNvCxnSpPr>
            <a:cxnSpLocks/>
          </p:cNvCxnSpPr>
          <p:nvPr/>
        </p:nvCxnSpPr>
        <p:spPr>
          <a:xfrm>
            <a:off x="7838778" y="2411520"/>
            <a:ext cx="2088682" cy="8373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0" name="Рисунок 19">
            <a:extLst>
              <a:ext uri="{FF2B5EF4-FFF2-40B4-BE49-F238E27FC236}">
                <a16:creationId xmlns:a16="http://schemas.microsoft.com/office/drawing/2014/main" id="{AC406BB0-D0F5-4B7A-BE98-B896FF1483F1}"/>
              </a:ext>
            </a:extLst>
          </p:cNvPr>
          <p:cNvPicPr>
            <a:picLocks noChangeAspect="1"/>
          </p:cNvPicPr>
          <p:nvPr/>
        </p:nvPicPr>
        <p:blipFill>
          <a:blip r:embed="rId4"/>
          <a:stretch>
            <a:fillRect/>
          </a:stretch>
        </p:blipFill>
        <p:spPr>
          <a:xfrm>
            <a:off x="586807" y="3339967"/>
            <a:ext cx="2700000" cy="3030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39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CE7A934-ABB3-4BFB-92A1-5EA2E7054B99}"/>
              </a:ext>
            </a:extLst>
          </p:cNvPr>
          <p:cNvPicPr>
            <a:picLocks noChangeAspect="1"/>
          </p:cNvPicPr>
          <p:nvPr/>
        </p:nvPicPr>
        <p:blipFill>
          <a:blip r:embed="rId2"/>
          <a:stretch>
            <a:fillRect/>
          </a:stretch>
        </p:blipFill>
        <p:spPr>
          <a:xfrm>
            <a:off x="875291" y="3176337"/>
            <a:ext cx="2711023"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a:extLst>
              <a:ext uri="{FF2B5EF4-FFF2-40B4-BE49-F238E27FC236}">
                <a16:creationId xmlns:a16="http://schemas.microsoft.com/office/drawing/2014/main" id="{2730A94A-B1D7-46A8-ACB9-0D4F9028C24B}"/>
              </a:ext>
            </a:extLst>
          </p:cNvPr>
          <p:cNvPicPr>
            <a:picLocks noChangeAspect="1"/>
          </p:cNvPicPr>
          <p:nvPr/>
        </p:nvPicPr>
        <p:blipFill>
          <a:blip r:embed="rId3"/>
          <a:stretch>
            <a:fillRect/>
          </a:stretch>
        </p:blipFill>
        <p:spPr>
          <a:xfrm>
            <a:off x="4788265" y="3176337"/>
            <a:ext cx="2711023"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a:extLst>
              <a:ext uri="{FF2B5EF4-FFF2-40B4-BE49-F238E27FC236}">
                <a16:creationId xmlns:a16="http://schemas.microsoft.com/office/drawing/2014/main" id="{F094623F-5F5C-4B05-8356-AF0568E748E6}"/>
              </a:ext>
            </a:extLst>
          </p:cNvPr>
          <p:cNvPicPr>
            <a:picLocks noChangeAspect="1"/>
          </p:cNvPicPr>
          <p:nvPr/>
        </p:nvPicPr>
        <p:blipFill>
          <a:blip r:embed="rId4"/>
          <a:stretch>
            <a:fillRect/>
          </a:stretch>
        </p:blipFill>
        <p:spPr>
          <a:xfrm>
            <a:off x="8538764" y="3176337"/>
            <a:ext cx="2711023" cy="30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6B281F32-0366-462F-A780-624EEE0A06D9}"/>
              </a:ext>
            </a:extLst>
          </p:cNvPr>
          <p:cNvSpPr txBox="1"/>
          <p:nvPr/>
        </p:nvSpPr>
        <p:spPr>
          <a:xfrm>
            <a:off x="4848894" y="2290985"/>
            <a:ext cx="4061861" cy="307777"/>
          </a:xfrm>
          <a:prstGeom prst="rect">
            <a:avLst/>
          </a:prstGeom>
          <a:noFill/>
        </p:spPr>
        <p:txBody>
          <a:bodyPr wrap="square" rtlCol="0">
            <a:spAutoFit/>
          </a:bodyPr>
          <a:lstStyle/>
          <a:p>
            <a:r>
              <a:rPr lang="uk-UA" sz="1400" b="1" dirty="0">
                <a:solidFill>
                  <a:srgbClr val="FF0000"/>
                </a:solidFill>
                <a:latin typeface="Times New Roman" panose="02020603050405020304" pitchFamily="18" charset="0"/>
                <a:cs typeface="Times New Roman" panose="02020603050405020304" pitchFamily="18" charset="0"/>
              </a:rPr>
              <a:t>Дослід №4</a:t>
            </a:r>
          </a:p>
        </p:txBody>
      </p:sp>
      <p:sp>
        <p:nvSpPr>
          <p:cNvPr id="11" name="TextBox 10">
            <a:extLst>
              <a:ext uri="{FF2B5EF4-FFF2-40B4-BE49-F238E27FC236}">
                <a16:creationId xmlns:a16="http://schemas.microsoft.com/office/drawing/2014/main" id="{5DF7DCEF-6497-4225-8251-2051029DA2D6}"/>
              </a:ext>
            </a:extLst>
          </p:cNvPr>
          <p:cNvSpPr txBox="1"/>
          <p:nvPr/>
        </p:nvSpPr>
        <p:spPr>
          <a:xfrm>
            <a:off x="7499288" y="2502626"/>
            <a:ext cx="3243714" cy="307777"/>
          </a:xfrm>
          <a:prstGeom prst="rect">
            <a:avLst/>
          </a:prstGeom>
          <a:noFill/>
        </p:spPr>
        <p:txBody>
          <a:bodyPr wrap="square" rtlCol="0">
            <a:spAutoFit/>
          </a:bodyPr>
          <a:lstStyle/>
          <a:p>
            <a:r>
              <a:rPr lang="uk-UA" sz="1400" b="1" i="1" dirty="0">
                <a:latin typeface="Times New Roman" panose="02020603050405020304" pitchFamily="18" charset="0"/>
                <a:cs typeface="Times New Roman" panose="02020603050405020304" pitchFamily="18" charset="0"/>
              </a:rPr>
              <a:t>Проведення</a:t>
            </a:r>
          </a:p>
        </p:txBody>
      </p:sp>
      <p:cxnSp>
        <p:nvCxnSpPr>
          <p:cNvPr id="13" name="Пряма зі стрілкою 12">
            <a:extLst>
              <a:ext uri="{FF2B5EF4-FFF2-40B4-BE49-F238E27FC236}">
                <a16:creationId xmlns:a16="http://schemas.microsoft.com/office/drawing/2014/main" id="{DF315536-4D04-48A4-BCB2-D2BD0A3CE395}"/>
              </a:ext>
            </a:extLst>
          </p:cNvPr>
          <p:cNvCxnSpPr>
            <a:cxnSpLocks/>
            <a:stCxn id="11" idx="1"/>
          </p:cNvCxnSpPr>
          <p:nvPr/>
        </p:nvCxnSpPr>
        <p:spPr>
          <a:xfrm flipH="1">
            <a:off x="6143776" y="2656515"/>
            <a:ext cx="1355512" cy="3655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Пряма зі стрілкою 14">
            <a:extLst>
              <a:ext uri="{FF2B5EF4-FFF2-40B4-BE49-F238E27FC236}">
                <a16:creationId xmlns:a16="http://schemas.microsoft.com/office/drawing/2014/main" id="{DD18386B-D7E6-4A17-8B2E-97ED7F54B3AB}"/>
              </a:ext>
            </a:extLst>
          </p:cNvPr>
          <p:cNvCxnSpPr>
            <a:cxnSpLocks/>
          </p:cNvCxnSpPr>
          <p:nvPr/>
        </p:nvCxnSpPr>
        <p:spPr>
          <a:xfrm>
            <a:off x="8568541" y="2666111"/>
            <a:ext cx="1325734" cy="3559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2113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1F66E3-3C2F-4078-84A6-3E163168E0F5}"/>
              </a:ext>
            </a:extLst>
          </p:cNvPr>
          <p:cNvSpPr txBox="1"/>
          <p:nvPr/>
        </p:nvSpPr>
        <p:spPr>
          <a:xfrm>
            <a:off x="339157" y="2627862"/>
            <a:ext cx="5500578" cy="3924151"/>
          </a:xfrm>
          <a:prstGeom prst="rect">
            <a:avLst/>
          </a:prstGeom>
          <a:noFill/>
        </p:spPr>
        <p:txBody>
          <a:bodyPr wrap="square">
            <a:spAutoFit/>
          </a:bodyPr>
          <a:lstStyle/>
          <a:p>
            <a:pPr algn="just">
              <a:lnSpc>
                <a:spcPct val="150000"/>
              </a:lnSpc>
            </a:pPr>
            <a:r>
              <a:rPr lang="uk-UA" sz="1400" b="1" u="sng" dirty="0">
                <a:solidFill>
                  <a:srgbClr val="FF0000"/>
                </a:solidFill>
                <a:latin typeface="Times New Roman" panose="02020603050405020304" pitchFamily="18" charset="0"/>
                <a:cs typeface="Times New Roman" panose="02020603050405020304" pitchFamily="18" charset="0"/>
              </a:rPr>
              <a:t>Висновок </a:t>
            </a:r>
            <a:r>
              <a:rPr lang="uk-UA" sz="1400" dirty="0">
                <a:latin typeface="Times New Roman" panose="02020603050405020304" pitchFamily="18" charset="0"/>
                <a:cs typeface="Times New Roman" panose="02020603050405020304" pitchFamily="18" charset="0"/>
              </a:rPr>
              <a:t>:  </a:t>
            </a:r>
          </a:p>
          <a:p>
            <a:pPr algn="just">
              <a:lnSpc>
                <a:spcPct val="150000"/>
              </a:lnSpc>
            </a:pPr>
            <a:r>
              <a:rPr lang="uk-UA" sz="1400" dirty="0">
                <a:latin typeface="Times New Roman" panose="02020603050405020304" pitchFamily="18" charset="0"/>
                <a:cs typeface="Times New Roman" panose="02020603050405020304" pitchFamily="18" charset="0"/>
              </a:rPr>
              <a:t>	Порівнюючи зразки засобів побутової хімії після проведених досліджень приходимо до висновку, що не завжди густина є основною причиною зменшення сили тертя і в результаті збільшення терміну експлуатації кухонних поверхонь. Ми виконали дослідження лише в цьому напрямку і відносно з невеликою кількістю зразків, щоб дати остаточну </a:t>
            </a:r>
            <a:r>
              <a:rPr lang="uk-UA" sz="1400" b="1" u="sng" dirty="0">
                <a:solidFill>
                  <a:srgbClr val="FF0000"/>
                </a:solidFill>
                <a:latin typeface="Times New Roman" panose="02020603050405020304" pitchFamily="18" charset="0"/>
                <a:cs typeface="Times New Roman" panose="02020603050405020304" pitchFamily="18" charset="0"/>
              </a:rPr>
              <a:t>відповідь:</a:t>
            </a:r>
            <a:r>
              <a:rPr lang="uk-UA" sz="1400" dirty="0">
                <a:latin typeface="Times New Roman" panose="02020603050405020304" pitchFamily="18" charset="0"/>
                <a:cs typeface="Times New Roman" panose="02020603050405020304" pitchFamily="18" charset="0"/>
              </a:rPr>
              <a:t> потрібно провести дослідження з усіма зразками засобів побутової хімії, які використовуються на кухні. Практична порада – вибираючи засіб побутової хімії, звертати увагу не лише на густину, що людина в першу чергу візуально перевіряє, а й на інші властивості.  </a:t>
            </a:r>
          </a:p>
          <a:p>
            <a:endParaRPr lang="uk-UA" dirty="0"/>
          </a:p>
        </p:txBody>
      </p:sp>
      <p:graphicFrame>
        <p:nvGraphicFramePr>
          <p:cNvPr id="6" name="Таблиця 6">
            <a:extLst>
              <a:ext uri="{FF2B5EF4-FFF2-40B4-BE49-F238E27FC236}">
                <a16:creationId xmlns:a16="http://schemas.microsoft.com/office/drawing/2014/main" id="{5DFD409B-8A76-4BDA-BC7F-936BB2910B05}"/>
              </a:ext>
            </a:extLst>
          </p:cNvPr>
          <p:cNvGraphicFramePr>
            <a:graphicFrameLocks noGrp="1"/>
          </p:cNvGraphicFramePr>
          <p:nvPr>
            <p:extLst>
              <p:ext uri="{D42A27DB-BD31-4B8C-83A1-F6EECF244321}">
                <p14:modId xmlns:p14="http://schemas.microsoft.com/office/powerpoint/2010/main" val="2928821817"/>
              </p:ext>
            </p:extLst>
          </p:nvPr>
        </p:nvGraphicFramePr>
        <p:xfrm>
          <a:off x="5839735" y="3085095"/>
          <a:ext cx="5873801" cy="2775871"/>
        </p:xfrm>
        <a:graphic>
          <a:graphicData uri="http://schemas.openxmlformats.org/drawingml/2006/table">
            <a:tbl>
              <a:tblPr firstRow="1" bandRow="1">
                <a:tableStyleId>{5C22544A-7EE6-4342-B048-85BDC9FD1C3A}</a:tableStyleId>
              </a:tblPr>
              <a:tblGrid>
                <a:gridCol w="1431851">
                  <a:extLst>
                    <a:ext uri="{9D8B030D-6E8A-4147-A177-3AD203B41FA5}">
                      <a16:colId xmlns:a16="http://schemas.microsoft.com/office/drawing/2014/main" val="3359106187"/>
                    </a:ext>
                  </a:extLst>
                </a:gridCol>
                <a:gridCol w="1105786">
                  <a:extLst>
                    <a:ext uri="{9D8B030D-6E8A-4147-A177-3AD203B41FA5}">
                      <a16:colId xmlns:a16="http://schemas.microsoft.com/office/drawing/2014/main" val="3050382482"/>
                    </a:ext>
                  </a:extLst>
                </a:gridCol>
                <a:gridCol w="1105786">
                  <a:extLst>
                    <a:ext uri="{9D8B030D-6E8A-4147-A177-3AD203B41FA5}">
                      <a16:colId xmlns:a16="http://schemas.microsoft.com/office/drawing/2014/main" val="2092621962"/>
                    </a:ext>
                  </a:extLst>
                </a:gridCol>
                <a:gridCol w="1137684">
                  <a:extLst>
                    <a:ext uri="{9D8B030D-6E8A-4147-A177-3AD203B41FA5}">
                      <a16:colId xmlns:a16="http://schemas.microsoft.com/office/drawing/2014/main" val="2159502025"/>
                    </a:ext>
                  </a:extLst>
                </a:gridCol>
                <a:gridCol w="1092694">
                  <a:extLst>
                    <a:ext uri="{9D8B030D-6E8A-4147-A177-3AD203B41FA5}">
                      <a16:colId xmlns:a16="http://schemas.microsoft.com/office/drawing/2014/main" val="3538564548"/>
                    </a:ext>
                  </a:extLst>
                </a:gridCol>
              </a:tblGrid>
              <a:tr h="1195510">
                <a:tc>
                  <a:txBody>
                    <a:bodyPr/>
                    <a:lstStyle/>
                    <a:p>
                      <a:pPr>
                        <a:lnSpc>
                          <a:spcPct val="107000"/>
                        </a:lnSpc>
                        <a:spcAft>
                          <a:spcPts val="800"/>
                        </a:spcAft>
                      </a:pPr>
                      <a:r>
                        <a:rPr lang="uk-UA" sz="1400" b="1" dirty="0" err="1">
                          <a:effectLst/>
                          <a:latin typeface="Times New Roman" panose="02020603050405020304" pitchFamily="18" charset="0"/>
                          <a:cs typeface="Times New Roman" panose="02020603050405020304" pitchFamily="18" charset="0"/>
                        </a:rPr>
                        <a:t>Fтертя.ковз</a:t>
                      </a:r>
                      <a:r>
                        <a:rPr lang="uk-UA" sz="1400" b="1" dirty="0">
                          <a:effectLst/>
                          <a:latin typeface="Times New Roman" panose="02020603050405020304" pitchFamily="18" charset="0"/>
                          <a:cs typeface="Times New Roman" panose="02020603050405020304" pitchFamily="18" charset="0"/>
                        </a:rPr>
                        <a:t>. </a:t>
                      </a:r>
                    </a:p>
                    <a:p>
                      <a:pPr>
                        <a:lnSpc>
                          <a:spcPct val="107000"/>
                        </a:lnSpc>
                        <a:spcAft>
                          <a:spcPts val="800"/>
                        </a:spcAft>
                      </a:pPr>
                      <a:endParaRPr lang="uk-UA" sz="1400" b="1" dirty="0">
                        <a:effectLst/>
                        <a:latin typeface="Times New Roman" panose="02020603050405020304" pitchFamily="18" charset="0"/>
                        <a:cs typeface="Times New Roman" panose="02020603050405020304" pitchFamily="18" charset="0"/>
                      </a:endParaRPr>
                    </a:p>
                    <a:p>
                      <a:pPr>
                        <a:lnSpc>
                          <a:spcPct val="107000"/>
                        </a:lnSpc>
                        <a:spcAft>
                          <a:spcPts val="800"/>
                        </a:spcAft>
                      </a:pPr>
                      <a:endParaRPr lang="uk-UA" sz="1400" b="1" dirty="0">
                        <a:effectLst/>
                        <a:latin typeface="Times New Roman" panose="02020603050405020304" pitchFamily="18" charset="0"/>
                        <a:cs typeface="Times New Roman" panose="02020603050405020304" pitchFamily="18" charset="0"/>
                      </a:endParaRPr>
                    </a:p>
                    <a:p>
                      <a:pPr>
                        <a:lnSpc>
                          <a:spcPct val="107000"/>
                        </a:lnSpc>
                        <a:spcAft>
                          <a:spcPts val="800"/>
                        </a:spcAft>
                      </a:pPr>
                      <a:r>
                        <a:rPr lang="uk-UA" sz="1400" b="1" dirty="0">
                          <a:effectLst/>
                          <a:latin typeface="Times New Roman" panose="02020603050405020304" pitchFamily="18" charset="0"/>
                          <a:cs typeface="Times New Roman" panose="02020603050405020304" pitchFamily="18" charset="0"/>
                        </a:rPr>
                        <a:t>     μ (</a:t>
                      </a:r>
                      <a:r>
                        <a:rPr lang="uk-UA" sz="1400" b="1" dirty="0" err="1">
                          <a:effectLst/>
                          <a:latin typeface="Times New Roman" panose="02020603050405020304" pitchFamily="18" charset="0"/>
                          <a:cs typeface="Times New Roman" panose="02020603050405020304" pitchFamily="18" charset="0"/>
                        </a:rPr>
                        <a:t>коф.терт</a:t>
                      </a:r>
                      <a:r>
                        <a:rPr lang="uk-UA" sz="1400" b="1" dirty="0">
                          <a:effectLst/>
                          <a:latin typeface="Times New Roman" panose="02020603050405020304" pitchFamily="18" charset="0"/>
                          <a:cs typeface="Times New Roman" panose="02020603050405020304" pitchFamily="18" charset="0"/>
                        </a:rPr>
                        <a:t>.)</a:t>
                      </a:r>
                      <a:endParaRPr lang="uk-UA"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1досл.</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2досл.</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a:effectLst/>
                          <a:latin typeface="Times New Roman" panose="02020603050405020304" pitchFamily="18" charset="0"/>
                          <a:cs typeface="Times New Roman" panose="02020603050405020304" pitchFamily="18" charset="0"/>
                        </a:rPr>
                        <a:t> </a:t>
                      </a:r>
                    </a:p>
                    <a:p>
                      <a:pPr>
                        <a:lnSpc>
                          <a:spcPct val="107000"/>
                        </a:lnSpc>
                        <a:spcAft>
                          <a:spcPts val="800"/>
                        </a:spcAft>
                      </a:pPr>
                      <a:r>
                        <a:rPr lang="uk-UA" sz="1400">
                          <a:effectLst/>
                          <a:latin typeface="Times New Roman" panose="02020603050405020304" pitchFamily="18" charset="0"/>
                          <a:cs typeface="Times New Roman" panose="02020603050405020304" pitchFamily="18" charset="0"/>
                        </a:rPr>
                        <a:t>3досл.</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4досл.</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2955960"/>
                  </a:ext>
                </a:extLst>
              </a:tr>
              <a:tr h="752697">
                <a:tc>
                  <a:txBody>
                    <a:bodyPr/>
                    <a:lstStyle/>
                    <a:p>
                      <a:pPr>
                        <a:lnSpc>
                          <a:spcPct val="107000"/>
                        </a:lnSpc>
                        <a:spcAft>
                          <a:spcPts val="800"/>
                        </a:spcAft>
                      </a:pPr>
                      <a:r>
                        <a:rPr lang="uk-UA" sz="1400" b="1"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F</a:t>
                      </a:r>
                      <a:r>
                        <a:rPr lang="uk-UA" sz="1400" b="1" dirty="0" err="1">
                          <a:effectLst/>
                          <a:latin typeface="Times New Roman" panose="02020603050405020304" pitchFamily="18" charset="0"/>
                          <a:cs typeface="Times New Roman" panose="02020603050405020304" pitchFamily="18" charset="0"/>
                        </a:rPr>
                        <a:t>тертя.ковз</a:t>
                      </a:r>
                      <a:r>
                        <a:rPr lang="uk-UA" sz="1400" b="1" dirty="0">
                          <a:effectLst/>
                          <a:latin typeface="Times New Roman" panose="02020603050405020304" pitchFamily="18" charset="0"/>
                          <a:cs typeface="Times New Roman" panose="02020603050405020304" pitchFamily="18" charset="0"/>
                        </a:rPr>
                        <a:t>.</a:t>
                      </a:r>
                    </a:p>
                    <a:p>
                      <a:pPr algn="r">
                        <a:lnSpc>
                          <a:spcPct val="107000"/>
                        </a:lnSpc>
                        <a:spcAft>
                          <a:spcPts val="800"/>
                        </a:spcAft>
                      </a:pPr>
                      <a:r>
                        <a:rPr lang="uk-UA" sz="1400" b="1" dirty="0">
                          <a:effectLst/>
                          <a:latin typeface="Times New Roman" panose="02020603050405020304" pitchFamily="18" charset="0"/>
                          <a:cs typeface="Times New Roman" panose="02020603050405020304" pitchFamily="18" charset="0"/>
                        </a:rPr>
                        <a:t> </a:t>
                      </a:r>
                      <a:endParaRPr lang="uk-UA"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1,5Н</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a:effectLst/>
                          <a:latin typeface="Times New Roman" panose="02020603050405020304" pitchFamily="18" charset="0"/>
                          <a:cs typeface="Times New Roman" panose="02020603050405020304" pitchFamily="18" charset="0"/>
                        </a:rPr>
                        <a:t>2,2Н</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a:effectLst/>
                          <a:latin typeface="Times New Roman" panose="02020603050405020304" pitchFamily="18" charset="0"/>
                          <a:cs typeface="Times New Roman" panose="02020603050405020304" pitchFamily="18" charset="0"/>
                        </a:rPr>
                        <a:t>1,6Н</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a:effectLst/>
                          <a:latin typeface="Times New Roman" panose="02020603050405020304" pitchFamily="18" charset="0"/>
                          <a:cs typeface="Times New Roman" panose="02020603050405020304" pitchFamily="18" charset="0"/>
                        </a:rPr>
                        <a:t>1,8Н</a:t>
                      </a:r>
                      <a:endParaRPr lang="uk-UA"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8305999"/>
                  </a:ext>
                </a:extLst>
              </a:tr>
              <a:tr h="820547">
                <a:tc>
                  <a:txBody>
                    <a:bodyPr/>
                    <a:lstStyle/>
                    <a:p>
                      <a:pPr>
                        <a:lnSpc>
                          <a:spcPct val="107000"/>
                        </a:lnSpc>
                        <a:spcAft>
                          <a:spcPts val="800"/>
                        </a:spcAft>
                      </a:pPr>
                      <a:r>
                        <a:rPr lang="uk-UA" sz="1400" b="1" dirty="0">
                          <a:effectLst/>
                          <a:latin typeface="Times New Roman" panose="02020603050405020304" pitchFamily="18" charset="0"/>
                          <a:cs typeface="Times New Roman" panose="02020603050405020304" pitchFamily="18" charset="0"/>
                        </a:rPr>
                        <a:t>μ (</a:t>
                      </a:r>
                      <a:r>
                        <a:rPr lang="uk-UA" sz="1400" b="1" dirty="0" err="1">
                          <a:effectLst/>
                          <a:latin typeface="Times New Roman" panose="02020603050405020304" pitchFamily="18" charset="0"/>
                          <a:cs typeface="Times New Roman" panose="02020603050405020304" pitchFamily="18" charset="0"/>
                        </a:rPr>
                        <a:t>коф.терт</a:t>
                      </a:r>
                      <a:r>
                        <a:rPr lang="uk-UA" sz="1400" b="1" dirty="0">
                          <a:effectLst/>
                          <a:latin typeface="Times New Roman" panose="02020603050405020304" pitchFamily="18" charset="0"/>
                          <a:cs typeface="Times New Roman" panose="02020603050405020304" pitchFamily="18" charset="0"/>
                        </a:rPr>
                        <a:t>.)</a:t>
                      </a:r>
                      <a:endParaRPr lang="uk-UA"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 0,48</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 0,71</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 0,52</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400" dirty="0">
                          <a:effectLst/>
                          <a:latin typeface="Times New Roman" panose="02020603050405020304" pitchFamily="18" charset="0"/>
                          <a:cs typeface="Times New Roman" panose="02020603050405020304" pitchFamily="18" charset="0"/>
                        </a:rPr>
                        <a:t> 0,58</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9696316"/>
                  </a:ext>
                </a:extLst>
              </a:tr>
            </a:tbl>
          </a:graphicData>
        </a:graphic>
      </p:graphicFrame>
      <p:cxnSp>
        <p:nvCxnSpPr>
          <p:cNvPr id="8" name="Пряма сполучна лінія 7">
            <a:extLst>
              <a:ext uri="{FF2B5EF4-FFF2-40B4-BE49-F238E27FC236}">
                <a16:creationId xmlns:a16="http://schemas.microsoft.com/office/drawing/2014/main" id="{5CC4FBD1-3F95-406E-817F-A9153B4858ED}"/>
              </a:ext>
            </a:extLst>
          </p:cNvPr>
          <p:cNvCxnSpPr>
            <a:cxnSpLocks/>
          </p:cNvCxnSpPr>
          <p:nvPr/>
        </p:nvCxnSpPr>
        <p:spPr>
          <a:xfrm flipH="1">
            <a:off x="5839735" y="3085095"/>
            <a:ext cx="1443567" cy="1156624"/>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6351151"/>
      </p:ext>
    </p:extLst>
  </p:cSld>
  <p:clrMapOvr>
    <a:masterClrMapping/>
  </p:clrMapOvr>
</p:sld>
</file>

<file path=ppt/theme/theme1.xml><?xml version="1.0" encoding="utf-8"?>
<a:theme xmlns:a="http://schemas.openxmlformats.org/drawingml/2006/main" name="template">
  <a:themeElements>
    <a:clrScheme name="template 3">
      <a:dk1>
        <a:srgbClr val="5F5F5F"/>
      </a:dk1>
      <a:lt1>
        <a:srgbClr val="FFFFFF"/>
      </a:lt1>
      <a:dk2>
        <a:srgbClr val="006600"/>
      </a:dk2>
      <a:lt2>
        <a:srgbClr val="FFCC99"/>
      </a:lt2>
      <a:accent1>
        <a:srgbClr val="00CC00"/>
      </a:accent1>
      <a:accent2>
        <a:srgbClr val="CC9900"/>
      </a:accent2>
      <a:accent3>
        <a:srgbClr val="FFFFFF"/>
      </a:accent3>
      <a:accent4>
        <a:srgbClr val="505050"/>
      </a:accent4>
      <a:accent5>
        <a:srgbClr val="AAE2AA"/>
      </a:accent5>
      <a:accent6>
        <a:srgbClr val="B98A00"/>
      </a:accent6>
      <a:hlink>
        <a:srgbClr val="FFCC00"/>
      </a:hlink>
      <a:folHlink>
        <a:srgbClr val="DDDDDD"/>
      </a:folHlink>
    </a:clrScheme>
    <a:fontScheme name="template">
      <a:majorFont>
        <a:latin typeface="Arial"/>
        <a:ea typeface=""/>
        <a:cs typeface=""/>
      </a:majorFont>
      <a:minorFont>
        <a:latin typeface="Arial"/>
        <a:ea typeface=""/>
        <a:cs typeface=""/>
      </a:minorFont>
    </a:fontScheme>
    <a:fmtScheme name="Офіс">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1">
        <a:dk1>
          <a:srgbClr val="5F5F5F"/>
        </a:dk1>
        <a:lt1>
          <a:srgbClr val="FFFFFF"/>
        </a:lt1>
        <a:dk2>
          <a:srgbClr val="006600"/>
        </a:dk2>
        <a:lt2>
          <a:srgbClr val="FFCC99"/>
        </a:lt2>
        <a:accent1>
          <a:srgbClr val="33CC33"/>
        </a:accent1>
        <a:accent2>
          <a:srgbClr val="CC9900"/>
        </a:accent2>
        <a:accent3>
          <a:srgbClr val="FFFFFF"/>
        </a:accent3>
        <a:accent4>
          <a:srgbClr val="505050"/>
        </a:accent4>
        <a:accent5>
          <a:srgbClr val="ADE2AD"/>
        </a:accent5>
        <a:accent6>
          <a:srgbClr val="B98A00"/>
        </a:accent6>
        <a:hlink>
          <a:srgbClr val="FF9900"/>
        </a:hlink>
        <a:folHlink>
          <a:srgbClr val="DFF5E2"/>
        </a:folHlink>
      </a:clrScheme>
      <a:clrMap bg1="lt1" tx1="dk1" bg2="lt2" tx2="dk2" accent1="accent1" accent2="accent2" accent3="accent3" accent4="accent4" accent5="accent5" accent6="accent6" hlink="hlink" folHlink="folHlink"/>
    </a:extraClrScheme>
    <a:extraClrScheme>
      <a:clrScheme name="template 2">
        <a:dk1>
          <a:srgbClr val="5F5F5F"/>
        </a:dk1>
        <a:lt1>
          <a:srgbClr val="FFFFFF"/>
        </a:lt1>
        <a:dk2>
          <a:srgbClr val="006600"/>
        </a:dk2>
        <a:lt2>
          <a:srgbClr val="FFCC99"/>
        </a:lt2>
        <a:accent1>
          <a:srgbClr val="339966"/>
        </a:accent1>
        <a:accent2>
          <a:srgbClr val="CC9900"/>
        </a:accent2>
        <a:accent3>
          <a:srgbClr val="FFFFFF"/>
        </a:accent3>
        <a:accent4>
          <a:srgbClr val="505050"/>
        </a:accent4>
        <a:accent5>
          <a:srgbClr val="ADCAB8"/>
        </a:accent5>
        <a:accent6>
          <a:srgbClr val="B98A00"/>
        </a:accent6>
        <a:hlink>
          <a:srgbClr val="FF9900"/>
        </a:hlink>
        <a:folHlink>
          <a:srgbClr val="C0C0C0"/>
        </a:folHlink>
      </a:clrScheme>
      <a:clrMap bg1="lt1" tx1="dk1" bg2="lt2" tx2="dk2" accent1="accent1" accent2="accent2" accent3="accent3" accent4="accent4" accent5="accent5" accent6="accent6" hlink="hlink" folHlink="folHlink"/>
    </a:extraClrScheme>
    <a:extraClrScheme>
      <a:clrScheme name="template 3">
        <a:dk1>
          <a:srgbClr val="5F5F5F"/>
        </a:dk1>
        <a:lt1>
          <a:srgbClr val="FFFFFF"/>
        </a:lt1>
        <a:dk2>
          <a:srgbClr val="006600"/>
        </a:dk2>
        <a:lt2>
          <a:srgbClr val="FFCC99"/>
        </a:lt2>
        <a:accent1>
          <a:srgbClr val="00CC00"/>
        </a:accent1>
        <a:accent2>
          <a:srgbClr val="CC9900"/>
        </a:accent2>
        <a:accent3>
          <a:srgbClr val="FFFFFF"/>
        </a:accent3>
        <a:accent4>
          <a:srgbClr val="505050"/>
        </a:accent4>
        <a:accent5>
          <a:srgbClr val="AAE2AA"/>
        </a:accent5>
        <a:accent6>
          <a:srgbClr val="B98A00"/>
        </a:accent6>
        <a:hlink>
          <a:srgbClr val="FFCC00"/>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plate">
  <a:themeElements>
    <a:clrScheme name="template 5">
      <a:dk1>
        <a:srgbClr val="4D4D4D"/>
      </a:dk1>
      <a:lt1>
        <a:srgbClr val="FFFFFF"/>
      </a:lt1>
      <a:dk2>
        <a:srgbClr val="4D4D4D"/>
      </a:dk2>
      <a:lt2>
        <a:srgbClr val="003399"/>
      </a:lt2>
      <a:accent1>
        <a:srgbClr val="33CCFF"/>
      </a:accent1>
      <a:accent2>
        <a:srgbClr val="6699FF"/>
      </a:accent2>
      <a:accent3>
        <a:srgbClr val="FFFFFF"/>
      </a:accent3>
      <a:accent4>
        <a:srgbClr val="404040"/>
      </a:accent4>
      <a:accent5>
        <a:srgbClr val="ADE2FF"/>
      </a:accent5>
      <a:accent6>
        <a:srgbClr val="5C8AE7"/>
      </a:accent6>
      <a:hlink>
        <a:srgbClr val="009999"/>
      </a:hlink>
      <a:folHlink>
        <a:srgbClr val="DDDDDD"/>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1">
        <a:dk1>
          <a:srgbClr val="4D4D4D"/>
        </a:dk1>
        <a:lt1>
          <a:srgbClr val="FFFFFF"/>
        </a:lt1>
        <a:dk2>
          <a:srgbClr val="4D4D4D"/>
        </a:dk2>
        <a:lt2>
          <a:srgbClr val="0099FF"/>
        </a:lt2>
        <a:accent1>
          <a:srgbClr val="003399"/>
        </a:accent1>
        <a:accent2>
          <a:srgbClr val="CCECFF"/>
        </a:accent2>
        <a:accent3>
          <a:srgbClr val="FFFFFF"/>
        </a:accent3>
        <a:accent4>
          <a:srgbClr val="404040"/>
        </a:accent4>
        <a:accent5>
          <a:srgbClr val="AAADCA"/>
        </a:accent5>
        <a:accent6>
          <a:srgbClr val="B9D6E7"/>
        </a:accent6>
        <a:hlink>
          <a:srgbClr val="6699FF"/>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4D4D4D"/>
        </a:dk2>
        <a:lt2>
          <a:srgbClr val="003399"/>
        </a:lt2>
        <a:accent1>
          <a:srgbClr val="6699FF"/>
        </a:accent1>
        <a:accent2>
          <a:srgbClr val="CCECFF"/>
        </a:accent2>
        <a:accent3>
          <a:srgbClr val="FFFFFF"/>
        </a:accent3>
        <a:accent4>
          <a:srgbClr val="404040"/>
        </a:accent4>
        <a:accent5>
          <a:srgbClr val="B8CAFF"/>
        </a:accent5>
        <a:accent6>
          <a:srgbClr val="B9D6E7"/>
        </a:accent6>
        <a:hlink>
          <a:srgbClr val="0099FF"/>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4D4D4D"/>
        </a:dk2>
        <a:lt2>
          <a:srgbClr val="003399"/>
        </a:lt2>
        <a:accent1>
          <a:srgbClr val="33CCFF"/>
        </a:accent1>
        <a:accent2>
          <a:srgbClr val="6699FF"/>
        </a:accent2>
        <a:accent3>
          <a:srgbClr val="FFFFFF"/>
        </a:accent3>
        <a:accent4>
          <a:srgbClr val="404040"/>
        </a:accent4>
        <a:accent5>
          <a:srgbClr val="ADE2FF"/>
        </a:accent5>
        <a:accent6>
          <a:srgbClr val="5C8AE7"/>
        </a:accent6>
        <a:hlink>
          <a:srgbClr val="0099FF"/>
        </a:hlink>
        <a:folHlink>
          <a:srgbClr val="DDDDDD"/>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4D4D4D"/>
        </a:dk2>
        <a:lt2>
          <a:srgbClr val="003399"/>
        </a:lt2>
        <a:accent1>
          <a:srgbClr val="33CCFF"/>
        </a:accent1>
        <a:accent2>
          <a:srgbClr val="6699FF"/>
        </a:accent2>
        <a:accent3>
          <a:srgbClr val="FFFFFF"/>
        </a:accent3>
        <a:accent4>
          <a:srgbClr val="404040"/>
        </a:accent4>
        <a:accent5>
          <a:srgbClr val="ADE2FF"/>
        </a:accent5>
        <a:accent6>
          <a:srgbClr val="5C8AE7"/>
        </a:accent6>
        <a:hlink>
          <a:srgbClr val="0066CC"/>
        </a:hlink>
        <a:folHlink>
          <a:srgbClr val="DDDDDD"/>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4D4D4D"/>
        </a:dk2>
        <a:lt2>
          <a:srgbClr val="003399"/>
        </a:lt2>
        <a:accent1>
          <a:srgbClr val="33CCFF"/>
        </a:accent1>
        <a:accent2>
          <a:srgbClr val="6699FF"/>
        </a:accent2>
        <a:accent3>
          <a:srgbClr val="FFFFFF"/>
        </a:accent3>
        <a:accent4>
          <a:srgbClr val="404040"/>
        </a:accent4>
        <a:accent5>
          <a:srgbClr val="ADE2FF"/>
        </a:accent5>
        <a:accent6>
          <a:srgbClr val="5C8AE7"/>
        </a:accent6>
        <a:hlink>
          <a:srgbClr val="009999"/>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template 3">
    <a:dk1>
      <a:srgbClr val="5F5F5F"/>
    </a:dk1>
    <a:lt1>
      <a:srgbClr val="FFFFFF"/>
    </a:lt1>
    <a:dk2>
      <a:srgbClr val="006600"/>
    </a:dk2>
    <a:lt2>
      <a:srgbClr val="FFCC99"/>
    </a:lt2>
    <a:accent1>
      <a:srgbClr val="00CC00"/>
    </a:accent1>
    <a:accent2>
      <a:srgbClr val="CC9900"/>
    </a:accent2>
    <a:accent3>
      <a:srgbClr val="FFFFFF"/>
    </a:accent3>
    <a:accent4>
      <a:srgbClr val="505050"/>
    </a:accent4>
    <a:accent5>
      <a:srgbClr val="AAE2AA"/>
    </a:accent5>
    <a:accent6>
      <a:srgbClr val="B98A00"/>
    </a:accent6>
    <a:hlink>
      <a:srgbClr val="FFCC00"/>
    </a:hlink>
    <a:folHlink>
      <a:srgbClr val="DDDDDD"/>
    </a:folHlink>
  </a:clrScheme>
</a:themeOverride>
</file>

<file path=docProps/app.xml><?xml version="1.0" encoding="utf-8"?>
<Properties xmlns="http://schemas.openxmlformats.org/officeDocument/2006/extended-properties" xmlns:vt="http://schemas.openxmlformats.org/officeDocument/2006/docPropsVTypes">
  <Template>physics</Template>
  <TotalTime>280</TotalTime>
  <Words>692</Words>
  <Application>Microsoft Office PowerPoint</Application>
  <PresentationFormat>Широкий екран</PresentationFormat>
  <Paragraphs>61</Paragraphs>
  <Slides>10</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2</vt:i4>
      </vt:variant>
      <vt:variant>
        <vt:lpstr>Заголовки слайдів</vt:lpstr>
      </vt:variant>
      <vt:variant>
        <vt:i4>10</vt:i4>
      </vt:variant>
    </vt:vector>
  </HeadingPairs>
  <TitlesOfParts>
    <vt:vector size="16" baseType="lpstr">
      <vt:lpstr>Arial</vt:lpstr>
      <vt:lpstr>Calibri</vt:lpstr>
      <vt:lpstr>Times New Roman</vt:lpstr>
      <vt:lpstr>Wingdings</vt:lpstr>
      <vt:lpstr>template</vt:lpstr>
      <vt:lpstr>1_template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comp comp</dc:creator>
  <cp:lastModifiedBy>Валентина Каплюк</cp:lastModifiedBy>
  <cp:revision>13</cp:revision>
  <dcterms:created xsi:type="dcterms:W3CDTF">2025-04-07T18:13:19Z</dcterms:created>
  <dcterms:modified xsi:type="dcterms:W3CDTF">2025-04-09T04:28:54Z</dcterms:modified>
</cp:coreProperties>
</file>