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5" r:id="rId1"/>
  </p:sldMasterIdLst>
  <p:notesMasterIdLst>
    <p:notesMasterId r:id="rId56"/>
  </p:notesMasterIdLst>
  <p:sldIdLst>
    <p:sldId id="264" r:id="rId2"/>
    <p:sldId id="344" r:id="rId3"/>
    <p:sldId id="388" r:id="rId4"/>
    <p:sldId id="385" r:id="rId5"/>
    <p:sldId id="386" r:id="rId6"/>
    <p:sldId id="387" r:id="rId7"/>
    <p:sldId id="349" r:id="rId8"/>
    <p:sldId id="351" r:id="rId9"/>
    <p:sldId id="352" r:id="rId10"/>
    <p:sldId id="379" r:id="rId11"/>
    <p:sldId id="377" r:id="rId12"/>
    <p:sldId id="353" r:id="rId13"/>
    <p:sldId id="369" r:id="rId14"/>
    <p:sldId id="354" r:id="rId15"/>
    <p:sldId id="356" r:id="rId16"/>
    <p:sldId id="357" r:id="rId17"/>
    <p:sldId id="355" r:id="rId18"/>
    <p:sldId id="358" r:id="rId19"/>
    <p:sldId id="360" r:id="rId20"/>
    <p:sldId id="361" r:id="rId21"/>
    <p:sldId id="363" r:id="rId22"/>
    <p:sldId id="362" r:id="rId23"/>
    <p:sldId id="364" r:id="rId24"/>
    <p:sldId id="366" r:id="rId25"/>
    <p:sldId id="367" r:id="rId26"/>
    <p:sldId id="365" r:id="rId27"/>
    <p:sldId id="370" r:id="rId28"/>
    <p:sldId id="371" r:id="rId29"/>
    <p:sldId id="374" r:id="rId30"/>
    <p:sldId id="383" r:id="rId31"/>
    <p:sldId id="391" r:id="rId32"/>
    <p:sldId id="375" r:id="rId33"/>
    <p:sldId id="376" r:id="rId34"/>
    <p:sldId id="381" r:id="rId35"/>
    <p:sldId id="332" r:id="rId36"/>
    <p:sldId id="334" r:id="rId37"/>
    <p:sldId id="333" r:id="rId38"/>
    <p:sldId id="335" r:id="rId39"/>
    <p:sldId id="336" r:id="rId40"/>
    <p:sldId id="337" r:id="rId41"/>
    <p:sldId id="338" r:id="rId42"/>
    <p:sldId id="324" r:id="rId43"/>
    <p:sldId id="339" r:id="rId44"/>
    <p:sldId id="340" r:id="rId45"/>
    <p:sldId id="341" r:id="rId46"/>
    <p:sldId id="342" r:id="rId47"/>
    <p:sldId id="265" r:id="rId48"/>
    <p:sldId id="343" r:id="rId49"/>
    <p:sldId id="323" r:id="rId50"/>
    <p:sldId id="382" r:id="rId51"/>
    <p:sldId id="384" r:id="rId52"/>
    <p:sldId id="395" r:id="rId53"/>
    <p:sldId id="394" r:id="rId54"/>
    <p:sldId id="327" r:id="rId5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120EB6"/>
    <a:srgbClr val="3116BA"/>
    <a:srgbClr val="008000"/>
    <a:srgbClr val="CC00CC"/>
    <a:srgbClr val="009900"/>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57" autoAdjust="0"/>
    <p:restoredTop sz="95097" autoAdjust="0"/>
  </p:normalViewPr>
  <p:slideViewPr>
    <p:cSldViewPr>
      <p:cViewPr varScale="1">
        <p:scale>
          <a:sx n="83" d="100"/>
          <a:sy n="83" d="100"/>
        </p:scale>
        <p:origin x="1493"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9EC27F-0B7A-44A0-A978-086F19B9C225}" type="datetimeFigureOut">
              <a:rPr lang="uk-UA" smtClean="0"/>
              <a:pPr/>
              <a:t>14.04.2025</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FF1C1A-FFE4-49DA-A6CA-F26A77789922}" type="slidenum">
              <a:rPr lang="uk-UA" smtClean="0"/>
              <a:pPr/>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2" descr="D:\фоны и шаблоны\5be938ec37c1.jpg"/>
          <p:cNvPicPr>
            <a:picLocks noChangeAspect="1" noChangeArrowheads="1"/>
          </p:cNvPicPr>
          <p:nvPr/>
        </p:nvPicPr>
        <p:blipFill>
          <a:blip r:embed="rId2" cstate="print"/>
          <a:srcRect/>
          <a:stretch>
            <a:fillRect/>
          </a:stretch>
        </p:blipFill>
        <p:spPr bwMode="auto">
          <a:xfrm>
            <a:off x="0" y="0"/>
            <a:ext cx="9151938" cy="6858000"/>
          </a:xfrm>
          <a:prstGeom prst="rect">
            <a:avLst/>
          </a:prstGeom>
          <a:noFill/>
          <a:ln w="9525">
            <a:noFill/>
            <a:miter lim="800000"/>
            <a:headEnd/>
            <a:tailEnd/>
          </a:ln>
        </p:spPr>
      </p:pic>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5" name="Дата 3"/>
          <p:cNvSpPr>
            <a:spLocks noGrp="1"/>
          </p:cNvSpPr>
          <p:nvPr>
            <p:ph type="dt" sz="half" idx="10"/>
          </p:nvPr>
        </p:nvSpPr>
        <p:spPr/>
        <p:txBody>
          <a:bodyPr/>
          <a:lstStyle>
            <a:lvl1pPr>
              <a:defRPr/>
            </a:lvl1pPr>
          </a:lstStyle>
          <a:p>
            <a:fld id="{9C407A18-0DFA-4529-B656-77F01A641822}" type="datetime1">
              <a:rPr lang="ru-RU" smtClean="0"/>
              <a:t>14.04.2025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fld id="{9DDA50C1-56D0-4279-8E7A-7682D86C3AEC}" type="datetime1">
              <a:rPr lang="ru-RU" smtClean="0"/>
              <a:t>14.04.2025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fld id="{4C6F6FD9-5C8F-4A50-A1DA-39CBAFB02CA9}" type="datetime1">
              <a:rPr lang="ru-RU" smtClean="0"/>
              <a:t>14.04.2025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fld id="{A1609A02-3330-4FF2-ACDB-C92079D54561}" type="datetime1">
              <a:rPr lang="ru-RU" smtClean="0"/>
              <a:t>14.04.2025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fld id="{54DBF592-D72F-4D0B-BCA8-6C59E307EFB4}" type="datetime1">
              <a:rPr lang="ru-RU" smtClean="0"/>
              <a:t>14.04.2025</a:t>
            </a:fld>
            <a:endParaRPr lang="ru-RU"/>
          </a:p>
        </p:txBody>
      </p:sp>
      <p:sp>
        <p:nvSpPr>
          <p:cNvPr id="8" name="Нижний колонтитул 4"/>
          <p:cNvSpPr>
            <a:spLocks noGrp="1"/>
          </p:cNvSpPr>
          <p:nvPr>
            <p:ph type="ftr" sz="quarter" idx="11"/>
          </p:nvPr>
        </p:nvSpPr>
        <p:spPr/>
        <p:txBody>
          <a:bodyPr/>
          <a:lstStyle>
            <a:lvl1pPr>
              <a:defRPr/>
            </a:lvl1pPr>
          </a:lstStyle>
          <a:p>
            <a:endParaRPr lang="ru-RU"/>
          </a:p>
        </p:txBody>
      </p:sp>
      <p:sp>
        <p:nvSpPr>
          <p:cNvPr id="9"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fld id="{93EAAD00-C220-4330-AC84-9ABEBD7B13C8}" type="datetime1">
              <a:rPr lang="ru-RU" smtClean="0"/>
              <a:t>14.04.2025</a:t>
            </a:fld>
            <a:endParaRPr lang="ru-RU"/>
          </a:p>
        </p:txBody>
      </p:sp>
      <p:sp>
        <p:nvSpPr>
          <p:cNvPr id="4" name="Нижний колонтитул 4"/>
          <p:cNvSpPr>
            <a:spLocks noGrp="1"/>
          </p:cNvSpPr>
          <p:nvPr>
            <p:ph type="ftr" sz="quarter" idx="11"/>
          </p:nvPr>
        </p:nvSpPr>
        <p:spPr/>
        <p:txBody>
          <a:bodyPr/>
          <a:lstStyle>
            <a:lvl1pPr>
              <a:defRPr/>
            </a:lvl1pPr>
          </a:lstStyle>
          <a:p>
            <a:endParaRPr lang="ru-RU"/>
          </a:p>
        </p:txBody>
      </p:sp>
      <p:sp>
        <p:nvSpPr>
          <p:cNvPr id="5"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fld id="{3A3F2014-4A0F-49B4-98BB-4CBACBD99178}" type="datetime1">
              <a:rPr lang="ru-RU" smtClean="0"/>
              <a:t>14.04.2025</a:t>
            </a:fld>
            <a:endParaRPr lang="ru-RU"/>
          </a:p>
        </p:txBody>
      </p:sp>
      <p:sp>
        <p:nvSpPr>
          <p:cNvPr id="3" name="Нижний колонтитул 4"/>
          <p:cNvSpPr>
            <a:spLocks noGrp="1"/>
          </p:cNvSpPr>
          <p:nvPr>
            <p:ph type="ftr" sz="quarter" idx="11"/>
          </p:nvPr>
        </p:nvSpPr>
        <p:spPr/>
        <p:txBody>
          <a:bodyPr/>
          <a:lstStyle>
            <a:lvl1pPr>
              <a:defRPr/>
            </a:lvl1pPr>
          </a:lstStyle>
          <a:p>
            <a:endParaRPr lang="ru-RU"/>
          </a:p>
        </p:txBody>
      </p:sp>
      <p:sp>
        <p:nvSpPr>
          <p:cNvPr id="4"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fld id="{7B1BF0B1-31A7-4C07-B1B0-56AB5F825E75}" type="datetime1">
              <a:rPr lang="ru-RU" smtClean="0"/>
              <a:t>14.04.2025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fld id="{3D5873DA-A3B5-4B51-B5BA-EDE690858908}" type="datetime1">
              <a:rPr lang="ru-RU" smtClean="0"/>
              <a:t>14.04.2025</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fld id="{E8E8B2C0-CB21-486F-965B-0A1F8E7C5847}" type="datetime1">
              <a:rPr lang="ru-RU" smtClean="0"/>
              <a:t>14.04.2025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fld id="{6FD412C4-01C6-4A73-A5ED-328E8CDFD3D9}" type="datetime1">
              <a:rPr lang="ru-RU" smtClean="0"/>
              <a:t>14.04.2025</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Титульный слайд">
    <p:bg>
      <p:bgPr>
        <a:blipFill dpi="0" rotWithShape="1">
          <a:blip r:embed="rId2" cstate="print">
            <a:lum/>
          </a:blip>
          <a:srcRect/>
          <a:stretch>
            <a:fillRect l="-26000" r="-26000"/>
          </a:stretch>
        </a:blipFill>
        <a:effectLst/>
      </p:bgPr>
    </p:bg>
    <p:spTree>
      <p:nvGrpSpPr>
        <p:cNvPr id="1" name=""/>
        <p:cNvGrpSpPr/>
        <p:nvPr/>
      </p:nvGrpSpPr>
      <p:grpSpPr>
        <a:xfrm>
          <a:off x="0" y="0"/>
          <a:ext cx="0" cy="0"/>
          <a:chOff x="0" y="0"/>
          <a:chExt cx="0" cy="0"/>
        </a:xfrm>
      </p:grpSpPr>
      <p:pic>
        <p:nvPicPr>
          <p:cNvPr id="2" name="Picture 2" descr="D:\клипарты\Оформляшки\5e226a3bbf95.png"/>
          <p:cNvPicPr>
            <a:picLocks noChangeAspect="1" noChangeArrowheads="1"/>
          </p:cNvPicPr>
          <p:nvPr/>
        </p:nvPicPr>
        <p:blipFill>
          <a:blip r:embed="rId3" cstate="print"/>
          <a:srcRect l="-877" t="46841" r="51527"/>
          <a:stretch>
            <a:fillRect/>
          </a:stretch>
        </p:blipFill>
        <p:spPr bwMode="auto">
          <a:xfrm>
            <a:off x="357188" y="0"/>
            <a:ext cx="8532812" cy="6405563"/>
          </a:xfrm>
          <a:prstGeom prst="rect">
            <a:avLst/>
          </a:prstGeom>
          <a:noFill/>
          <a:ln w="9525">
            <a:noFill/>
            <a:miter lim="800000"/>
            <a:headEnd/>
            <a:tailEnd/>
          </a:ln>
        </p:spPr>
      </p:pic>
      <p:sp>
        <p:nvSpPr>
          <p:cNvPr id="3" name="Дата 3"/>
          <p:cNvSpPr>
            <a:spLocks noGrp="1"/>
          </p:cNvSpPr>
          <p:nvPr>
            <p:ph type="dt" sz="half" idx="10"/>
          </p:nvPr>
        </p:nvSpPr>
        <p:spPr/>
        <p:txBody>
          <a:bodyPr/>
          <a:lstStyle>
            <a:lvl1pPr>
              <a:defRPr/>
            </a:lvl1pPr>
          </a:lstStyle>
          <a:p>
            <a:fld id="{60B6A848-57CC-4742-9EDB-75DC410C5347}" type="datetime1">
              <a:rPr lang="ru-RU" smtClean="0"/>
              <a:t>14.04.2025</a:t>
            </a:fld>
            <a:endParaRPr lang="ru-RU"/>
          </a:p>
        </p:txBody>
      </p:sp>
      <p:sp>
        <p:nvSpPr>
          <p:cNvPr id="4" name="Нижний колонтитул 4"/>
          <p:cNvSpPr>
            <a:spLocks noGrp="1"/>
          </p:cNvSpPr>
          <p:nvPr>
            <p:ph type="ftr" sz="quarter" idx="11"/>
          </p:nvPr>
        </p:nvSpPr>
        <p:spPr/>
        <p:txBody>
          <a:bodyPr/>
          <a:lstStyle>
            <a:lvl1pPr>
              <a:defRPr/>
            </a:lvl1pPr>
          </a:lstStyle>
          <a:p>
            <a:endParaRPr lang="ru-RU"/>
          </a:p>
        </p:txBody>
      </p:sp>
      <p:sp>
        <p:nvSpPr>
          <p:cNvPr id="5" name="Номер слайда 5"/>
          <p:cNvSpPr>
            <a:spLocks noGrp="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fld id="{5EC9865B-3350-4A25-B57A-A016787A3675}" type="datetime1">
              <a:rPr lang="ru-RU" smtClean="0"/>
              <a:t>14.04.2025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fld id="{725C68B6-61C2-468F-89AB-4B9F7531AA68}" type="slidenum">
              <a:rPr lang="ru-RU" smtClean="0"/>
              <a:pPr/>
              <a:t>‹№›</a:t>
            </a:fld>
            <a:endParaRPr lang="ru-RU"/>
          </a:p>
        </p:txBody>
      </p:sp>
      <p:pic>
        <p:nvPicPr>
          <p:cNvPr id="1031" name="Picture 2" descr="D:\фоны и шаблоны\5be938ec37c1.jpg"/>
          <p:cNvPicPr>
            <a:picLocks noChangeAspect="1" noChangeArrowheads="1"/>
          </p:cNvPicPr>
          <p:nvPr/>
        </p:nvPicPr>
        <p:blipFill>
          <a:blip r:embed="rId14" cstate="print"/>
          <a:srcRect b="91667"/>
          <a:stretch>
            <a:fillRect/>
          </a:stretch>
        </p:blipFill>
        <p:spPr bwMode="auto">
          <a:xfrm>
            <a:off x="0" y="0"/>
            <a:ext cx="9151938" cy="571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hf hd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2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g"/><Relationship Id="rId1" Type="http://schemas.openxmlformats.org/officeDocument/2006/relationships/slideLayout" Target="../slideLayouts/slideLayout12.xml"/><Relationship Id="rId4" Type="http://schemas.openxmlformats.org/officeDocument/2006/relationships/image" Target="../media/image54.jpg"/></Relationships>
</file>

<file path=ppt/slides/_rels/slide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hyperlink" Target="https://uk.wikipedia.org/wiki/1988" TargetMode="External"/><Relationship Id="rId7" Type="http://schemas.openxmlformats.org/officeDocument/2006/relationships/hyperlink" Target="https://uk.wikipedia.org/wiki/%D0%9E%D0%B4%D0%B5%D1%81%D1%8C%D0%BA%D0%B8%D0%B9_%D0%BD%D0%B0%D1%86%D1%96%D0%BE%D0%BD%D0%B0%D0%BB%D1%8C%D0%BD%D0%B8%D0%B9_%D1%83%D0%BD%D1%96%D0%B2%D0%B5%D1%80%D1%81%D0%B8%D1%82%D0%B5%D1%82_%D1%96%D0%BC%D0%B5%D0%BD%D1%96_%D0%86._%D0%86._%D0%9C%D0%B5%D1%87%D0%BD%D0%B8%D0%BA%D0%BE%D0%B2%D0%B0" TargetMode="External"/><Relationship Id="rId2" Type="http://schemas.openxmlformats.org/officeDocument/2006/relationships/hyperlink" Target="https://uk.wikipedia.org/wiki/19_%D0%B6%D0%BE%D0%B2%D1%82%D0%BD%D1%8F" TargetMode="External"/><Relationship Id="rId1" Type="http://schemas.openxmlformats.org/officeDocument/2006/relationships/slideLayout" Target="../slideLayouts/slideLayout12.xml"/><Relationship Id="rId6" Type="http://schemas.openxmlformats.org/officeDocument/2006/relationships/hyperlink" Target="https://uk.wikipedia.org/wiki/%D0%96%D0%B8%D1%82%D0%BE%D0%BC%D0%B8%D1%80%D1%81%D1%8C%D0%BA%D0%B0_%D0%BE%D0%B1%D0%BB%D0%B0%D1%81%D1%82%D1%8C" TargetMode="External"/><Relationship Id="rId5" Type="http://schemas.openxmlformats.org/officeDocument/2006/relationships/hyperlink" Target="https://uk.wikipedia.org/wiki/%D0%96%D0%B8%D1%82%D0%BE%D0%BC%D0%B8%D1%80%D1%81%D1%8C%D0%BA%D0%B8%D0%B9_%D1%80%D0%B0%D0%B9%D0%BE%D0%BD" TargetMode="External"/><Relationship Id="rId4" Type="http://schemas.openxmlformats.org/officeDocument/2006/relationships/hyperlink" Target="https://uk.wikipedia.org/wiki/%D0%A7%D0%B5%D1%80%D0%BD%D1%8F%D1%85%D1%96%D0%B2_(%D1%81%D0%B5%D0%BB%D0%B8%D1%89%D0%B5)"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2.xml"/><Relationship Id="rId4" Type="http://schemas.openxmlformats.org/officeDocument/2006/relationships/image" Target="../media/image68.jpeg"/></Relationships>
</file>

<file path=ppt/slides/_rels/slide40.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hyperlink" Target="https://www.president.gov.ua/documents/5172023-47921" TargetMode="External"/><Relationship Id="rId2" Type="http://schemas.openxmlformats.org/officeDocument/2006/relationships/image" Target="../media/image77.jpeg"/><Relationship Id="rId1" Type="http://schemas.openxmlformats.org/officeDocument/2006/relationships/slideLayout" Target="../slideLayouts/slideLayout1.xml"/><Relationship Id="rId6" Type="http://schemas.openxmlformats.org/officeDocument/2006/relationships/hyperlink" Target="https://uk.wikipedia.org/wiki/%D0%9F%D0%B5%D1%80%D0%B2%D0%BE%D0%BC%D0%B0%D0%B9%D1%81%D1%8C%D0%BA%D0%B0_%D0%BC%D1%96%D1%81%D1%8C%D0%BA%D0%B0_%D1%80%D0%B0%D0%B4%D0%B0_(%D0%9C%D0%B8%D0%BA%D0%BE%D0%BB%D0%B0%D1%97%D0%B2%D1%81%D1%8C%D0%BA%D0%B0_%D0%BE%D0%B1%D0%BB%D0%B0%D1%81%D1%82%D1%8C)" TargetMode="External"/><Relationship Id="rId5" Type="http://schemas.openxmlformats.org/officeDocument/2006/relationships/hyperlink" Target="https://uk.wikipedia.org/wiki/%D0%9C%D1%96%D0%B6%D0%BD%D0%B0%D1%80%D0%BE%D0%B4%D0%BD%D0%B0_%D1%84%D0%B5%D0%B4%D0%B5%D1%80%D0%B0%D1%86%D1%96%D1%8F_%D1%84%D0%BE%D1%82%D0%BE%D0%BC%D0%B8%D1%81%D1%82%D0%B5%D1%86%D1%82%D0%B2%D0%B0" TargetMode="External"/><Relationship Id="rId4" Type="http://schemas.openxmlformats.org/officeDocument/2006/relationships/hyperlink" Target="https://uk.wikipedia.org/wiki/%D0%9E%D1%80%D0%B4%D0%B5%D0%BD_%C2%AB%D0%97%D0%B0_%D0%BC%D1%83%D0%B6%D0%BD%D1%96%D1%81%D1%82%D1%8C%C2%BB"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1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4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slideLayout" Target="../slideLayouts/slideLayout4.xml"/><Relationship Id="rId1" Type="http://schemas.openxmlformats.org/officeDocument/2006/relationships/video" Target="file:///D:\&#1074;&#1086;&#1085;&#1080;%20&#1079;&#1072;&#1093;&#1080;&#1097;&#1072;&#1083;&#1080;%20&#1059;&#1082;&#1088;&#1072;&#1111;&#1085;&#1091;\3.%20&#1055;&#1110;&#1082;&#1082;&#1072;&#1088;&#1076;&#1110;&#1081;&#1089;&#1100;&#1082;&#1072;%20&#1090;&#1077;&#1088;&#1094;&#1110;&#1103;%20-%20&#1053;&#1077;&#1073;&#1077;&#1089;&#1085;&#1072;%20&#1057;&#1086;&#1090;&#1085;&#1103;%20('&#1055;&#1083;&#1080;&#1074;&#1077;%20&#1082;&#1072;&#1095;&#1072;%20&#1087;&#1086;%20&#1058;&#1080;&#1089;&#1080;&#1085;&#1110;')..mp4" TargetMode="External"/><Relationship Id="rId5" Type="http://schemas.openxmlformats.org/officeDocument/2006/relationships/image" Target="../media/image85.jpeg"/><Relationship Id="rId4" Type="http://schemas.openxmlformats.org/officeDocument/2006/relationships/image" Target="../media/image84.png"/></Relationships>
</file>

<file path=ppt/slides/_rels/slide50.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chernyakhiv.org.ua/" TargetMode="External"/><Relationship Id="rId2" Type="http://schemas.openxmlformats.org/officeDocument/2006/relationships/hyperlink" Target="https://uk.wikipedia.org/wiki/%D0%A1%D0%BF%D0%B5%D1%86%D1%96%D0%B0%D0%BB%D1%8C%D0%BD%D0%B0:%D0%94%D0%B6%D0%B5%D1%80%D0%B5%D0%BB%D0%B0_%D0%BA%D0%BD%D0%B8%D0%B3/9789668921230" TargetMode="External"/><Relationship Id="rId1" Type="http://schemas.openxmlformats.org/officeDocument/2006/relationships/slideLayout" Target="../slideLayouts/slideLayout12.xml"/><Relationship Id="rId6" Type="http://schemas.openxmlformats.org/officeDocument/2006/relationships/hyperlink" Target="https://holodomormuseum.org.ua/hololomor/natsionalna-knyha-pam-iati-zhertv-holodomoru-1932-1933/" TargetMode="External"/><Relationship Id="rId5" Type="http://schemas.openxmlformats.org/officeDocument/2006/relationships/hyperlink" Target="https://web.archive.org/web/20150921142117/http:/data.jewishgen.org/wconnect/wc.dll?jg~jgsys~community~-1037129" TargetMode="External"/><Relationship Id="rId4" Type="http://schemas.openxmlformats.org/officeDocument/2006/relationships/hyperlink" Target="https://chernyakhiv.org.ua/"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B5FEE7-A42C-E0D9-BA3F-905C1536A857}"/>
              </a:ext>
            </a:extLst>
          </p:cNvPr>
          <p:cNvSpPr txBox="1"/>
          <p:nvPr/>
        </p:nvSpPr>
        <p:spPr>
          <a:xfrm>
            <a:off x="1259632" y="2204864"/>
            <a:ext cx="7128792" cy="943848"/>
          </a:xfrm>
          <a:prstGeom prst="rect">
            <a:avLst/>
          </a:prstGeom>
          <a:noFill/>
        </p:spPr>
        <p:txBody>
          <a:bodyPr wrap="square">
            <a:spAutoFit/>
          </a:bodyPr>
          <a:lstStyle/>
          <a:p>
            <a:pPr algn="ctr">
              <a:spcAft>
                <a:spcPts val="800"/>
              </a:spcAft>
              <a:defRPr/>
            </a:pPr>
            <a:r>
              <a:rPr kumimoji="0" lang="uk-UA" sz="1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Міністерство освіти і науки України</a:t>
            </a:r>
          </a:p>
          <a:p>
            <a:pPr algn="ctr">
              <a:spcAft>
                <a:spcPts val="800"/>
              </a:spcAft>
              <a:defRPr/>
            </a:pPr>
            <a:r>
              <a:rPr lang="uk-UA" sz="1400" b="1" kern="100" dirty="0">
                <a:effectLst/>
                <a:latin typeface="Times New Roman" panose="02020603050405020304" pitchFamily="18" charset="0"/>
                <a:ea typeface="DengXian" panose="02010600030101010101" pitchFamily="2" charset="-122"/>
                <a:cs typeface="Times New Roman" panose="02020603050405020304" pitchFamily="18" charset="0"/>
              </a:rPr>
              <a:t>Відділ освіти, молоді та спорту Черняхівської селищної ради</a:t>
            </a:r>
            <a:endParaRPr lang="uk-UA" sz="1400" b="1" kern="100" dirty="0">
              <a:latin typeface="Calibri" panose="020F0502020204030204" pitchFamily="34" charset="0"/>
              <a:ea typeface="DengXian" panose="02010600030101010101" pitchFamily="2" charset="-122"/>
              <a:cs typeface="Times New Roman" panose="02020603050405020304" pitchFamily="18" charset="0"/>
            </a:endParaRPr>
          </a:p>
          <a:p>
            <a:pPr algn="ctr">
              <a:spcAft>
                <a:spcPts val="800"/>
              </a:spcAft>
              <a:defRPr/>
            </a:pPr>
            <a:r>
              <a:rPr lang="uk-UA" sz="1400" b="1" dirty="0">
                <a:solidFill>
                  <a:srgbClr val="000000"/>
                </a:solidFill>
                <a:latin typeface="Times New Roman" panose="02020603050405020304" pitchFamily="18" charset="0"/>
                <a:ea typeface="Times New Roman" panose="02020603050405020304" pitchFamily="18" charset="0"/>
              </a:rPr>
              <a:t>Філія МАН « Едельвейс» Черняхівського ліцею №1 Черняхівської селищної ради</a:t>
            </a:r>
            <a:endParaRPr kumimoji="0" lang="uk-UA" sz="1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7" name="TextBox 6">
            <a:extLst>
              <a:ext uri="{FF2B5EF4-FFF2-40B4-BE49-F238E27FC236}">
                <a16:creationId xmlns:a16="http://schemas.microsoft.com/office/drawing/2014/main" id="{55170694-97DD-28ED-B960-E3FF2C31E408}"/>
              </a:ext>
            </a:extLst>
          </p:cNvPr>
          <p:cNvSpPr txBox="1"/>
          <p:nvPr/>
        </p:nvSpPr>
        <p:spPr>
          <a:xfrm>
            <a:off x="179512" y="3148712"/>
            <a:ext cx="8568952" cy="923330"/>
          </a:xfrm>
          <a:prstGeom prst="rect">
            <a:avLst/>
          </a:prstGeom>
          <a:noFill/>
        </p:spPr>
        <p:txBody>
          <a:bodyPr wrap="square">
            <a:spAutoFit/>
          </a:bodyPr>
          <a:lstStyle/>
          <a:p>
            <a:pPr algn="ctr"/>
            <a:r>
              <a:rPr kumimoji="0" lang="uk-UA" sz="1800" b="1" i="1" u="sng" strike="noStrike" kern="12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Екскурсійний маршрут:</a:t>
            </a:r>
          </a:p>
          <a:p>
            <a:pPr algn="ctr"/>
            <a:r>
              <a:rPr kumimoji="0" lang="uk-UA" sz="1800" b="1" i="1"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Times New Roman" panose="02020603050405020304" pitchFamily="18" charset="0"/>
              </a:rPr>
              <a:t>«У пошуках історичних скарбів </a:t>
            </a:r>
          </a:p>
          <a:p>
            <a:pPr algn="ctr"/>
            <a:r>
              <a:rPr kumimoji="0" lang="uk-UA" sz="1800" b="1" i="1" u="none" strike="noStrike" kern="1200" cap="none" spc="0" normalizeH="0" baseline="0" noProof="0">
                <a:ln>
                  <a:noFill/>
                </a:ln>
                <a:solidFill>
                  <a:srgbClr val="3116BA"/>
                </a:solidFill>
                <a:effectLst/>
                <a:uLnTx/>
                <a:uFillTx/>
                <a:latin typeface="Times New Roman" panose="02020603050405020304" pitchFamily="18" charset="0"/>
                <a:ea typeface="DengXian" panose="02010600030101010101" pitchFamily="2" charset="-122"/>
                <a:cs typeface="Times New Roman" panose="02020603050405020304" pitchFamily="18" charset="0"/>
              </a:rPr>
              <a:t>селища </a:t>
            </a:r>
            <a:r>
              <a:rPr kumimoji="0" lang="uk-UA" sz="1800" b="1" i="1"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Times New Roman" panose="02020603050405020304" pitchFamily="18" charset="0"/>
              </a:rPr>
              <a:t>Черняхова </a:t>
            </a:r>
            <a:r>
              <a:rPr kumimoji="0" lang="uk-UA" sz="1800" b="1" i="1" u="none" strike="noStrike" kern="1200" cap="none" spc="0" normalizeH="0" baseline="0" noProof="0">
                <a:ln>
                  <a:noFill/>
                </a:ln>
                <a:solidFill>
                  <a:srgbClr val="3116BA"/>
                </a:solidFill>
                <a:effectLst/>
                <a:uLnTx/>
                <a:uFillTx/>
                <a:latin typeface="Times New Roman" panose="02020603050405020304" pitchFamily="18" charset="0"/>
                <a:ea typeface="DengXian" panose="02010600030101010101" pitchFamily="2" charset="-122"/>
                <a:cs typeface="Times New Roman" panose="02020603050405020304" pitchFamily="18" charset="0"/>
              </a:rPr>
              <a:t>Житомирської області»</a:t>
            </a:r>
            <a:endParaRPr lang="uk-UA" sz="1800" dirty="0">
              <a:solidFill>
                <a:srgbClr val="3116BA"/>
              </a:solidFill>
            </a:endParaRPr>
          </a:p>
        </p:txBody>
      </p:sp>
      <p:sp>
        <p:nvSpPr>
          <p:cNvPr id="9" name="TextBox 8">
            <a:extLst>
              <a:ext uri="{FF2B5EF4-FFF2-40B4-BE49-F238E27FC236}">
                <a16:creationId xmlns:a16="http://schemas.microsoft.com/office/drawing/2014/main" id="{6DD9B6E7-FD7A-8C89-C139-1297F8A62D83}"/>
              </a:ext>
            </a:extLst>
          </p:cNvPr>
          <p:cNvSpPr txBox="1"/>
          <p:nvPr/>
        </p:nvSpPr>
        <p:spPr>
          <a:xfrm>
            <a:off x="6012160" y="4059910"/>
            <a:ext cx="2160240" cy="1754326"/>
          </a:xfrm>
          <a:prstGeom prst="rect">
            <a:avLst/>
          </a:prstGeom>
          <a:noFill/>
        </p:spPr>
        <p:txBody>
          <a:bodyPr wrap="square">
            <a:spAutoFit/>
          </a:bodyPr>
          <a:lstStyle/>
          <a:p>
            <a:pPr marL="0" marR="0" lvl="0" indent="0" algn="just" defTabSz="914400" rtl="0" eaLnBrk="1" fontAlgn="auto" latinLnBrk="0" hangingPunct="1">
              <a:spcBef>
                <a:spcPts val="0"/>
              </a:spcBef>
              <a:spcAft>
                <a:spcPts val="0"/>
              </a:spcAft>
              <a:buClrTx/>
              <a:buSzTx/>
              <a:buFontTx/>
              <a:buNone/>
              <a:tabLst/>
              <a:defRPr/>
            </a:pPr>
            <a:r>
              <a:rPr kumimoji="0" lang="uk-UA"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Автор роботи: </a:t>
            </a:r>
          </a:p>
          <a:p>
            <a:pPr marL="0" marR="0" lvl="0" indent="0" algn="just" defTabSz="914400" rtl="0" eaLnBrk="1" fontAlgn="auto" latinLnBrk="0" hangingPunct="1">
              <a:spcBef>
                <a:spcPts val="0"/>
              </a:spcBef>
              <a:spcAft>
                <a:spcPts val="0"/>
              </a:spcAft>
              <a:buClrTx/>
              <a:buSzTx/>
              <a:buFontTx/>
              <a:buNone/>
              <a:tabLst/>
              <a:defRPr/>
            </a:pPr>
            <a:r>
              <a:rPr kumimoji="0" lang="uk-UA"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учениця 10 класу</a:t>
            </a:r>
          </a:p>
          <a:p>
            <a:pPr marL="0" marR="0" lvl="0" indent="0" algn="just" defTabSz="914400" rtl="0" eaLnBrk="1" fontAlgn="auto" latinLnBrk="0" hangingPunct="1">
              <a:spcBef>
                <a:spcPts val="0"/>
              </a:spcBef>
              <a:spcAft>
                <a:spcPts val="0"/>
              </a:spcAft>
              <a:buClrTx/>
              <a:buSzTx/>
              <a:buFontTx/>
              <a:buNone/>
              <a:tabLst/>
              <a:defRPr/>
            </a:pPr>
            <a:r>
              <a:rPr kumimoji="0" lang="uk-UA"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Черняхівського ліцею №1</a:t>
            </a:r>
          </a:p>
          <a:p>
            <a:pPr marL="0" marR="0" lvl="0" indent="0" algn="just" defTabSz="914400" rtl="0" eaLnBrk="1" fontAlgn="auto" latinLnBrk="0" hangingPunct="1">
              <a:spcBef>
                <a:spcPts val="0"/>
              </a:spcBef>
              <a:spcAft>
                <a:spcPts val="0"/>
              </a:spcAft>
              <a:buClrTx/>
              <a:buSzTx/>
              <a:buFontTx/>
              <a:buNone/>
              <a:tabLst/>
              <a:defRPr/>
            </a:pPr>
            <a:r>
              <a:rPr kumimoji="0" lang="uk-UA" sz="12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Жеревко</a:t>
            </a:r>
            <a:r>
              <a:rPr kumimoji="0" lang="uk-UA"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Софія В.</a:t>
            </a:r>
          </a:p>
          <a:p>
            <a:pPr marL="0" marR="0" lvl="0" indent="0" algn="just" defTabSz="914400" rtl="0" eaLnBrk="1" fontAlgn="auto" latinLnBrk="0" hangingPunct="1">
              <a:spcBef>
                <a:spcPts val="0"/>
              </a:spcBef>
              <a:spcAft>
                <a:spcPts val="0"/>
              </a:spcAft>
              <a:buClrTx/>
              <a:buSzTx/>
              <a:buFontTx/>
              <a:buNone/>
              <a:tabLst/>
              <a:defRPr/>
            </a:pPr>
            <a:r>
              <a:rPr kumimoji="0" lang="uk-UA"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Науковий керівник: </a:t>
            </a:r>
          </a:p>
          <a:p>
            <a:pPr marL="0" marR="0" lvl="0" indent="0" algn="just" defTabSz="914400" rtl="0" eaLnBrk="1" fontAlgn="auto" latinLnBrk="0" hangingPunct="1">
              <a:spcBef>
                <a:spcPts val="0"/>
              </a:spcBef>
              <a:spcAft>
                <a:spcPts val="0"/>
              </a:spcAft>
              <a:buClrTx/>
              <a:buSzTx/>
              <a:buFontTx/>
              <a:buNone/>
              <a:tabLst/>
              <a:defRPr/>
            </a:pPr>
            <a:r>
              <a:rPr kumimoji="0" lang="uk-UA"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вчитель-методист</a:t>
            </a:r>
          </a:p>
          <a:p>
            <a:pPr marL="0" marR="0" lvl="0" indent="0" algn="just" defTabSz="914400" rtl="0" eaLnBrk="1" fontAlgn="auto" latinLnBrk="0" hangingPunct="1">
              <a:spcBef>
                <a:spcPts val="0"/>
              </a:spcBef>
              <a:spcAft>
                <a:spcPts val="0"/>
              </a:spcAft>
              <a:buClrTx/>
              <a:buSzTx/>
              <a:buFontTx/>
              <a:buNone/>
              <a:tabLst/>
              <a:defRPr/>
            </a:pPr>
            <a:r>
              <a:rPr kumimoji="0" lang="uk-UA"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біології та екології</a:t>
            </a:r>
          </a:p>
          <a:p>
            <a:pPr marL="0" marR="0" lvl="0" indent="0" algn="just" defTabSz="914400" rtl="0" eaLnBrk="1" fontAlgn="auto" latinLnBrk="0" hangingPunct="1">
              <a:spcBef>
                <a:spcPts val="0"/>
              </a:spcBef>
              <a:spcAft>
                <a:spcPts val="0"/>
              </a:spcAft>
              <a:buClrTx/>
              <a:buSzTx/>
              <a:buFontTx/>
              <a:buNone/>
              <a:tabLst/>
              <a:defRPr/>
            </a:pPr>
            <a:r>
              <a:rPr kumimoji="0" lang="uk-UA"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Черняхівського ліцею №1</a:t>
            </a:r>
          </a:p>
          <a:p>
            <a:pPr marL="0" marR="0" lvl="0" indent="0" algn="just" defTabSz="914400" rtl="0" eaLnBrk="1" fontAlgn="auto" latinLnBrk="0" hangingPunct="1">
              <a:spcBef>
                <a:spcPts val="0"/>
              </a:spcBef>
              <a:spcAft>
                <a:spcPts val="0"/>
              </a:spcAft>
              <a:buClrTx/>
              <a:buSzTx/>
              <a:buFontTx/>
              <a:buNone/>
              <a:tabLst/>
              <a:defRPr/>
            </a:pPr>
            <a:r>
              <a:rPr kumimoji="0" lang="uk-UA"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Ворончук Л.І.</a:t>
            </a:r>
          </a:p>
        </p:txBody>
      </p:sp>
      <p:pic>
        <p:nvPicPr>
          <p:cNvPr id="1026" name="Picture 2">
            <a:extLst>
              <a:ext uri="{FF2B5EF4-FFF2-40B4-BE49-F238E27FC236}">
                <a16:creationId xmlns:a16="http://schemas.microsoft.com/office/drawing/2014/main" id="{50527066-4528-BB94-750A-768D89AE8A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8" y="70363"/>
            <a:ext cx="1584430" cy="18045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76F306E-3353-6C79-9B0E-924757F33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60" y="74667"/>
            <a:ext cx="1800454" cy="19770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A691EFC-BD8D-6982-F58E-260270530C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3904" y="11827"/>
            <a:ext cx="5280248" cy="1886669"/>
          </a:xfrm>
          <a:prstGeom prst="rect">
            <a:avLst/>
          </a:prstGeom>
          <a:noFill/>
          <a:extLst>
            <a:ext uri="{909E8E84-426E-40DD-AFC4-6F175D3DCCD1}">
              <a14:hiddenFill xmlns:a14="http://schemas.microsoft.com/office/drawing/2010/main">
                <a:solidFill>
                  <a:srgbClr val="FFFFFF"/>
                </a:solidFill>
              </a14:hiddenFill>
            </a:ext>
          </a:extLst>
        </p:spPr>
      </p:pic>
      <p:sp>
        <p:nvSpPr>
          <p:cNvPr id="3" name="Місце для нижнього колонтитула 2">
            <a:extLst>
              <a:ext uri="{FF2B5EF4-FFF2-40B4-BE49-F238E27FC236}">
                <a16:creationId xmlns:a16="http://schemas.microsoft.com/office/drawing/2014/main" id="{50752671-4850-9F4B-ADBE-0EC06E8661F5}"/>
              </a:ext>
            </a:extLst>
          </p:cNvPr>
          <p:cNvSpPr>
            <a:spLocks noGrp="1"/>
          </p:cNvSpPr>
          <p:nvPr>
            <p:ph type="ftr" sz="quarter" idx="11"/>
          </p:nvPr>
        </p:nvSpPr>
        <p:spPr/>
        <p:txBody>
          <a:bodyPr/>
          <a:lstStyle/>
          <a:p>
            <a:endParaRPr lang="ru-RU"/>
          </a:p>
        </p:txBody>
      </p:sp>
      <p:sp>
        <p:nvSpPr>
          <p:cNvPr id="5" name="Місце для номера слайда 4">
            <a:extLst>
              <a:ext uri="{FF2B5EF4-FFF2-40B4-BE49-F238E27FC236}">
                <a16:creationId xmlns:a16="http://schemas.microsoft.com/office/drawing/2014/main" id="{22C61E15-D2DD-0431-60D1-16A61B9BA610}"/>
              </a:ext>
            </a:extLst>
          </p:cNvPr>
          <p:cNvSpPr>
            <a:spLocks noGrp="1"/>
          </p:cNvSpPr>
          <p:nvPr>
            <p:ph type="sldNum" sz="quarter" idx="12"/>
          </p:nvPr>
        </p:nvSpPr>
        <p:spPr/>
        <p:txBody>
          <a:bodyPr/>
          <a:lstStyle/>
          <a:p>
            <a:fld id="{725C68B6-61C2-468F-89AB-4B9F7531AA68}" type="slidenum">
              <a:rPr lang="ru-RU" smtClean="0"/>
              <a:pPr/>
              <a:t>1</a:t>
            </a:fld>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ідзаголовок 2">
            <a:extLst>
              <a:ext uri="{FF2B5EF4-FFF2-40B4-BE49-F238E27FC236}">
                <a16:creationId xmlns:a16="http://schemas.microsoft.com/office/drawing/2014/main" id="{BB7612B5-531B-CBDF-470E-65EAEFCFE977}"/>
              </a:ext>
            </a:extLst>
          </p:cNvPr>
          <p:cNvSpPr>
            <a:spLocks noGrp="1"/>
          </p:cNvSpPr>
          <p:nvPr>
            <p:ph type="subTitle" idx="1"/>
          </p:nvPr>
        </p:nvSpPr>
        <p:spPr/>
        <p:txBody>
          <a:bodyPr/>
          <a:lstStyle/>
          <a:p>
            <a:endParaRPr lang="uk-UA"/>
          </a:p>
        </p:txBody>
      </p:sp>
      <p:pic>
        <p:nvPicPr>
          <p:cNvPr id="6" name="Рисунок 5">
            <a:extLst>
              <a:ext uri="{FF2B5EF4-FFF2-40B4-BE49-F238E27FC236}">
                <a16:creationId xmlns:a16="http://schemas.microsoft.com/office/drawing/2014/main" id="{FBD53AC4-964C-CC9C-4C05-F6F8EF7634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980728"/>
            <a:ext cx="5184576" cy="4536504"/>
          </a:xfrm>
          <a:prstGeom prst="rect">
            <a:avLst/>
          </a:prstGeom>
        </p:spPr>
      </p:pic>
      <p:sp>
        <p:nvSpPr>
          <p:cNvPr id="8" name="TextBox 7">
            <a:extLst>
              <a:ext uri="{FF2B5EF4-FFF2-40B4-BE49-F238E27FC236}">
                <a16:creationId xmlns:a16="http://schemas.microsoft.com/office/drawing/2014/main" id="{DDF61D15-041D-7A8B-6EA2-EDE977847D77}"/>
              </a:ext>
            </a:extLst>
          </p:cNvPr>
          <p:cNvSpPr txBox="1"/>
          <p:nvPr/>
        </p:nvSpPr>
        <p:spPr>
          <a:xfrm>
            <a:off x="5364088" y="116631"/>
            <a:ext cx="3779912" cy="6124754"/>
          </a:xfrm>
          <a:prstGeom prst="rect">
            <a:avLst/>
          </a:prstGeom>
          <a:noFill/>
        </p:spPr>
        <p:txBody>
          <a:bodyPr wrap="square">
            <a:spAutoFit/>
          </a:bodyPr>
          <a:lstStyle/>
          <a:p>
            <a:pPr>
              <a:buNone/>
            </a:pPr>
            <a:r>
              <a:rPr lang="uk-UA" sz="1400">
                <a:effectLst/>
                <a:latin typeface="Times New Roman" panose="02020603050405020304" pitchFamily="18" charset="0"/>
                <a:ea typeface="Times New Roman" panose="02020603050405020304" pitchFamily="18" charset="0"/>
              </a:rPr>
              <a:t>О, Черняхів, о, краю мій, чудесний,</a:t>
            </a:r>
          </a:p>
          <a:p>
            <a:pPr>
              <a:buNone/>
            </a:pPr>
            <a:r>
              <a:rPr lang="uk-UA" sz="1400">
                <a:effectLst/>
                <a:latin typeface="Times New Roman" panose="02020603050405020304" pitchFamily="18" charset="0"/>
                <a:ea typeface="Times New Roman" panose="02020603050405020304" pitchFamily="18" charset="0"/>
              </a:rPr>
              <a:t>Де в небі зорі мов би ті кришталі, </a:t>
            </a:r>
          </a:p>
          <a:p>
            <a:pPr>
              <a:buNone/>
            </a:pPr>
            <a:r>
              <a:rPr lang="uk-UA" sz="1400">
                <a:effectLst/>
                <a:latin typeface="Times New Roman" panose="02020603050405020304" pitchFamily="18" charset="0"/>
                <a:ea typeface="Times New Roman" panose="02020603050405020304" pitchFamily="18" charset="0"/>
              </a:rPr>
              <a:t>Там  на землі — панує Велес Бог</a:t>
            </a:r>
          </a:p>
          <a:p>
            <a:pPr>
              <a:buNone/>
            </a:pPr>
            <a:r>
              <a:rPr lang="uk-UA" sz="1400">
                <a:effectLst/>
                <a:latin typeface="Times New Roman" panose="02020603050405020304" pitchFamily="18" charset="0"/>
                <a:ea typeface="Times New Roman" panose="02020603050405020304" pitchFamily="18" charset="0"/>
              </a:rPr>
              <a:t>А люди все гортають Сторінки буття,</a:t>
            </a:r>
          </a:p>
          <a:p>
            <a:pPr>
              <a:buNone/>
            </a:pPr>
            <a:r>
              <a:rPr lang="uk-UA" sz="1400">
                <a:effectLst/>
                <a:latin typeface="Times New Roman" panose="02020603050405020304" pitchFamily="18" charset="0"/>
                <a:ea typeface="Times New Roman" panose="02020603050405020304" pitchFamily="18" charset="0"/>
              </a:rPr>
              <a:t>Як вічні епохальні літописці</a:t>
            </a:r>
          </a:p>
          <a:p>
            <a:pPr>
              <a:buNone/>
            </a:pPr>
            <a:r>
              <a:rPr lang="uk-UA" sz="1400">
                <a:effectLst/>
                <a:latin typeface="Times New Roman" panose="02020603050405020304" pitchFamily="18" charset="0"/>
                <a:ea typeface="Times New Roman" panose="02020603050405020304" pitchFamily="18" charset="0"/>
              </a:rPr>
              <a:t>Й ведуть вони  нас у часи, </a:t>
            </a:r>
          </a:p>
          <a:p>
            <a:pPr>
              <a:buNone/>
            </a:pPr>
            <a:r>
              <a:rPr lang="uk-UA" sz="1400">
                <a:effectLst/>
                <a:latin typeface="Times New Roman" panose="02020603050405020304" pitchFamily="18" charset="0"/>
                <a:ea typeface="Times New Roman" panose="02020603050405020304" pitchFamily="18" charset="0"/>
              </a:rPr>
              <a:t>Де славою і кров’ю були осяяні стежки життя простого люду та його Героїв!</a:t>
            </a:r>
          </a:p>
          <a:p>
            <a:pPr>
              <a:buNone/>
            </a:pPr>
            <a:r>
              <a:rPr lang="uk-UA" sz="1400">
                <a:effectLst/>
                <a:latin typeface="Times New Roman" panose="02020603050405020304" pitchFamily="18" charset="0"/>
                <a:ea typeface="Times New Roman" panose="02020603050405020304" pitchFamily="18" charset="0"/>
              </a:rPr>
              <a:t>Скарби з глибин віків, забутії надовго,</a:t>
            </a:r>
          </a:p>
          <a:p>
            <a:pPr>
              <a:buNone/>
            </a:pPr>
            <a:r>
              <a:rPr lang="uk-UA" sz="1400">
                <a:effectLst/>
                <a:latin typeface="Times New Roman" panose="02020603050405020304" pitchFamily="18" charset="0"/>
                <a:ea typeface="Times New Roman" panose="02020603050405020304" pitchFamily="18" charset="0"/>
              </a:rPr>
              <a:t>І все ж- таки! Ці  древні артефакти німії свідки звертаються до нас - словами Правди.</a:t>
            </a:r>
          </a:p>
          <a:p>
            <a:pPr>
              <a:buNone/>
            </a:pPr>
            <a:r>
              <a:rPr lang="uk-UA" sz="1400">
                <a:effectLst/>
                <a:latin typeface="Times New Roman" panose="02020603050405020304" pitchFamily="18" charset="0"/>
                <a:ea typeface="Times New Roman" panose="02020603050405020304" pitchFamily="18" charset="0"/>
              </a:rPr>
              <a:t>Вони- бо зберігають таємну автентичність як  загадку про   славнії часи,</a:t>
            </a:r>
          </a:p>
          <a:p>
            <a:pPr>
              <a:buNone/>
            </a:pPr>
            <a:r>
              <a:rPr lang="uk-UA" sz="1400">
                <a:effectLst/>
                <a:latin typeface="Times New Roman" panose="02020603050405020304" pitchFamily="18" charset="0"/>
                <a:ea typeface="Times New Roman" panose="02020603050405020304" pitchFamily="18" charset="0"/>
              </a:rPr>
              <a:t>На вулицях старих, і в кожному кутку, я чую шепіт вітру…</a:t>
            </a:r>
          </a:p>
          <a:p>
            <a:pPr>
              <a:buNone/>
            </a:pPr>
            <a:r>
              <a:rPr lang="uk-UA" sz="1400">
                <a:effectLst/>
                <a:latin typeface="Times New Roman" panose="02020603050405020304" pitchFamily="18" charset="0"/>
                <a:ea typeface="Times New Roman" panose="02020603050405020304" pitchFamily="18" charset="0"/>
              </a:rPr>
              <a:t>Про що віщує глухо?</a:t>
            </a:r>
          </a:p>
          <a:p>
            <a:pPr>
              <a:buNone/>
            </a:pPr>
            <a:r>
              <a:rPr lang="uk-UA" sz="1400">
                <a:effectLst/>
                <a:latin typeface="Times New Roman" panose="02020603050405020304" pitchFamily="18" charset="0"/>
                <a:ea typeface="Times New Roman" panose="02020603050405020304" pitchFamily="18" charset="0"/>
              </a:rPr>
              <a:t>Ось це і є мій Черняхів, його Історія жива засяяла , як Сонце золоте,</a:t>
            </a:r>
          </a:p>
          <a:p>
            <a:pPr>
              <a:buNone/>
            </a:pPr>
            <a:r>
              <a:rPr lang="uk-UA" sz="1400">
                <a:effectLst/>
                <a:latin typeface="Times New Roman" panose="02020603050405020304" pitchFamily="18" charset="0"/>
                <a:ea typeface="Times New Roman" panose="02020603050405020304" pitchFamily="18" charset="0"/>
              </a:rPr>
              <a:t>А, відкриття скарбів  —то наша головна мета!</a:t>
            </a:r>
          </a:p>
          <a:p>
            <a:pPr>
              <a:buNone/>
            </a:pPr>
            <a:r>
              <a:rPr lang="uk-UA" sz="1400">
                <a:effectLst/>
                <a:latin typeface="Times New Roman" panose="02020603050405020304" pitchFamily="18" charset="0"/>
                <a:ea typeface="Times New Roman" panose="02020603050405020304" pitchFamily="18" charset="0"/>
              </a:rPr>
              <a:t>Вчимося Ми з минулого, прощаючись із шлейфом забуття,</a:t>
            </a:r>
          </a:p>
          <a:p>
            <a:pPr>
              <a:buNone/>
            </a:pPr>
            <a:r>
              <a:rPr lang="uk-UA" sz="1400">
                <a:effectLst/>
                <a:latin typeface="Times New Roman" panose="02020603050405020304" pitchFamily="18" charset="0"/>
                <a:ea typeface="Times New Roman" panose="02020603050405020304" pitchFamily="18" charset="0"/>
              </a:rPr>
              <a:t>Бо ж треба молодому поколінню Майбутнє стрітити з розумом в очах,</a:t>
            </a:r>
          </a:p>
          <a:p>
            <a:pPr>
              <a:buNone/>
            </a:pPr>
            <a:r>
              <a:rPr lang="uk-UA" sz="1400">
                <a:effectLst/>
                <a:latin typeface="Times New Roman" panose="02020603050405020304" pitchFamily="18" charset="0"/>
                <a:ea typeface="Times New Roman" panose="02020603050405020304" pitchFamily="18" charset="0"/>
              </a:rPr>
              <a:t>І зберегти  нащадкам  одвічнії безціннії скарби Землі,</a:t>
            </a:r>
          </a:p>
          <a:p>
            <a:pPr>
              <a:buNone/>
            </a:pPr>
            <a:r>
              <a:rPr lang="uk-UA" sz="1400">
                <a:effectLst/>
                <a:latin typeface="Times New Roman" panose="02020603050405020304" pitchFamily="18" charset="0"/>
                <a:ea typeface="Times New Roman" panose="02020603050405020304" pitchFamily="18" charset="0"/>
              </a:rPr>
              <a:t>Й відродиться наш Черняхів в величній Славі предків,</a:t>
            </a:r>
          </a:p>
          <a:p>
            <a:pPr>
              <a:buNone/>
            </a:pPr>
            <a:r>
              <a:rPr lang="uk-UA" sz="1400">
                <a:effectLst/>
                <a:latin typeface="Times New Roman" panose="02020603050405020304" pitchFamily="18" charset="0"/>
                <a:ea typeface="Times New Roman" panose="02020603050405020304" pitchFamily="18" charset="0"/>
              </a:rPr>
              <a:t>Нащадкам буде заповіт - у спадок!</a:t>
            </a:r>
            <a:endParaRPr lang="uk-UA" sz="1400" dirty="0">
              <a:effectLst/>
              <a:latin typeface="Times New Roman" panose="02020603050405020304" pitchFamily="18" charset="0"/>
              <a:ea typeface="Times New Roman" panose="02020603050405020304" pitchFamily="18" charset="0"/>
            </a:endParaRPr>
          </a:p>
        </p:txBody>
      </p:sp>
      <p:sp>
        <p:nvSpPr>
          <p:cNvPr id="2" name="Прямокутник: округлені кути 1">
            <a:extLst>
              <a:ext uri="{FF2B5EF4-FFF2-40B4-BE49-F238E27FC236}">
                <a16:creationId xmlns:a16="http://schemas.microsoft.com/office/drawing/2014/main" id="{7E1FBD9B-EEA6-AA3C-8C5B-B6E9D0806B9B}"/>
              </a:ext>
            </a:extLst>
          </p:cNvPr>
          <p:cNvSpPr/>
          <p:nvPr/>
        </p:nvSpPr>
        <p:spPr>
          <a:xfrm>
            <a:off x="194928" y="5638800"/>
            <a:ext cx="5009728" cy="60258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lnSpc>
                <a:spcPct val="115000"/>
              </a:lnSpc>
              <a:spcAft>
                <a:spcPts val="800"/>
              </a:spcAft>
            </a:pP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Фото №1 автора </a:t>
            </a:r>
            <a:r>
              <a:rPr lang="ru-RU" sz="18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Жеревко</a:t>
            </a: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С., </a:t>
            </a:r>
            <a:r>
              <a:rPr lang="ru-RU" sz="18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краєвиди</a:t>
            </a: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Черняхова</a:t>
            </a:r>
            <a:endParaRPr lang="ru-RU" sz="1800" b="1" dirty="0">
              <a:solidFill>
                <a:srgbClr val="3116BA"/>
              </a:solidFill>
              <a:effectLst/>
              <a:latin typeface="Times New Roman" panose="02020603050405020304" pitchFamily="18" charset="0"/>
              <a:ea typeface="DengXian" panose="02010600030101010101" pitchFamily="2" charset="-122"/>
            </a:endParaRPr>
          </a:p>
        </p:txBody>
      </p:sp>
    </p:spTree>
    <p:extLst>
      <p:ext uri="{BB962C8B-B14F-4D97-AF65-F5344CB8AC3E}">
        <p14:creationId xmlns:p14="http://schemas.microsoft.com/office/powerpoint/2010/main" val="1698554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52D7B19-FAA7-F5E4-79BE-CC2AADA8F6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548680"/>
            <a:ext cx="4824536" cy="4320480"/>
          </a:xfrm>
          <a:prstGeom prst="rect">
            <a:avLst/>
          </a:prstGeom>
        </p:spPr>
      </p:pic>
      <p:sp>
        <p:nvSpPr>
          <p:cNvPr id="3" name="Прямокутник: округлені кути 2">
            <a:extLst>
              <a:ext uri="{FF2B5EF4-FFF2-40B4-BE49-F238E27FC236}">
                <a16:creationId xmlns:a16="http://schemas.microsoft.com/office/drawing/2014/main" id="{06419ED1-9FF7-04FC-B3F0-3BC001A17582}"/>
              </a:ext>
            </a:extLst>
          </p:cNvPr>
          <p:cNvSpPr/>
          <p:nvPr/>
        </p:nvSpPr>
        <p:spPr>
          <a:xfrm>
            <a:off x="179512" y="5157192"/>
            <a:ext cx="4824536" cy="9144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lnSpc>
                <a:spcPct val="115000"/>
              </a:lnSpc>
              <a:spcAft>
                <a:spcPts val="800"/>
              </a:spcAft>
            </a:pP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Фото №2 </a:t>
            </a:r>
            <a:r>
              <a:rPr lang="ru-RU" sz="18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краєзнавчого</a:t>
            </a: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музею.</a:t>
            </a:r>
          </a:p>
          <a:p>
            <a:pPr algn="ctr">
              <a:lnSpc>
                <a:spcPct val="115000"/>
              </a:lnSpc>
              <a:spcAft>
                <a:spcPts val="800"/>
              </a:spcAft>
            </a:pP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Мапа Черняхова</a:t>
            </a:r>
            <a:endParaRPr lang="ru-RU" sz="1800" b="1" dirty="0">
              <a:solidFill>
                <a:srgbClr val="3116BA"/>
              </a:solidFill>
              <a:effectLst/>
              <a:latin typeface="Times New Roman" panose="02020603050405020304" pitchFamily="18" charset="0"/>
              <a:ea typeface="DengXian" panose="02010600030101010101" pitchFamily="2" charset="-122"/>
            </a:endParaRPr>
          </a:p>
        </p:txBody>
      </p:sp>
      <p:sp>
        <p:nvSpPr>
          <p:cNvPr id="5" name="TextBox 4">
            <a:extLst>
              <a:ext uri="{FF2B5EF4-FFF2-40B4-BE49-F238E27FC236}">
                <a16:creationId xmlns:a16="http://schemas.microsoft.com/office/drawing/2014/main" id="{BEA3EBE3-E9DD-1AC8-86DE-093B489E9ADC}"/>
              </a:ext>
            </a:extLst>
          </p:cNvPr>
          <p:cNvSpPr txBox="1"/>
          <p:nvPr/>
        </p:nvSpPr>
        <p:spPr>
          <a:xfrm>
            <a:off x="5076056" y="692696"/>
            <a:ext cx="3744416" cy="679532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uk-UA" sz="1600" b="1"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«Історичні скарби»</a:t>
            </a:r>
            <a:r>
              <a:rPr kumimoji="0" lang="uk-UA" sz="1600" b="0" i="0"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 </a:t>
            </a:r>
            <a:r>
              <a:rPr kumimoji="0" lang="uk-UA" sz="16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це, перш за все, люди, які творять наше сьогодення й складають </a:t>
            </a:r>
            <a:r>
              <a:rPr kumimoji="0" lang="uk-UA" sz="1600" b="0" i="0" u="none" strike="noStrike" kern="100" cap="none" spc="0" normalizeH="0" baseline="0" noProof="0" dirty="0" err="1">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пазли</a:t>
            </a:r>
            <a:r>
              <a:rPr kumimoji="0" lang="uk-UA" sz="16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минулого та майбутнього  України.</a:t>
            </a:r>
          </a:p>
          <a:p>
            <a:pPr algn="just">
              <a:lnSpc>
                <a:spcPct val="150000"/>
              </a:lnSpc>
              <a:buNone/>
            </a:pPr>
            <a:r>
              <a:rPr lang="uk-UA" sz="1600" dirty="0">
                <a:solidFill>
                  <a:srgbClr val="000000"/>
                </a:solidFill>
                <a:effectLst/>
                <a:latin typeface="Times New Roman" panose="02020603050405020304" pitchFamily="18" charset="0"/>
                <a:ea typeface="Times New Roman" panose="02020603050405020304" pitchFamily="18" charset="0"/>
              </a:rPr>
              <a:t>Тому, </a:t>
            </a:r>
            <a:r>
              <a:rPr lang="uk-UA" sz="1600" b="1" i="1" u="sng" dirty="0">
                <a:solidFill>
                  <a:srgbClr val="FF0066"/>
                </a:solidFill>
                <a:effectLst/>
                <a:latin typeface="Times New Roman" panose="02020603050405020304" pitchFamily="18" charset="0"/>
                <a:ea typeface="Times New Roman" panose="02020603050405020304" pitchFamily="18" charset="0"/>
              </a:rPr>
              <a:t>актуальність дослідження</a:t>
            </a:r>
            <a:r>
              <a:rPr lang="uk-UA" sz="1600" b="1" i="1" dirty="0">
                <a:solidFill>
                  <a:srgbClr val="FF0066"/>
                </a:solidFill>
                <a:effectLst/>
                <a:latin typeface="Times New Roman" panose="02020603050405020304" pitchFamily="18" charset="0"/>
                <a:ea typeface="Times New Roman" panose="02020603050405020304" pitchFamily="18" charset="0"/>
              </a:rPr>
              <a:t> </a:t>
            </a:r>
            <a:r>
              <a:rPr lang="uk-UA" sz="1600" b="1" i="1" dirty="0">
                <a:effectLst/>
                <a:latin typeface="Times New Roman" panose="02020603050405020304" pitchFamily="18" charset="0"/>
                <a:ea typeface="Times New Roman" panose="02020603050405020304" pitchFamily="18" charset="0"/>
              </a:rPr>
              <a:t>зумовлена новою хвилею інтересу до культурної та історичної спадщини України, прагненням </a:t>
            </a:r>
            <a:r>
              <a:rPr lang="uk-UA" sz="1600" b="1" i="1" dirty="0">
                <a:solidFill>
                  <a:srgbClr val="FF0066"/>
                </a:solidFill>
                <a:effectLst/>
                <a:latin typeface="Times New Roman" panose="02020603050405020304" pitchFamily="18" charset="0"/>
                <a:ea typeface="Times New Roman" panose="02020603050405020304" pitchFamily="18" charset="0"/>
              </a:rPr>
              <a:t>сформувати свідоме та освічене суспільство, яке цінує своє минуле, аналізує сучасність, зберігає ідентичність свого народу, вчиться на помилках і досягненнях минулих поколінь, а також шукає шляхи до екологічної, соціальної та політичної стабільності в майбутньому.</a:t>
            </a:r>
            <a:endParaRPr lang="uk-UA" sz="1600" dirty="0">
              <a:solidFill>
                <a:srgbClr val="FF0066"/>
              </a:solidFill>
              <a:effectLst/>
              <a:latin typeface="Times New Roman" panose="02020603050405020304" pitchFamily="18" charset="0"/>
              <a:ea typeface="Times New Roman" panose="02020603050405020304" pitchFamily="18" charset="0"/>
            </a:endParaRPr>
          </a:p>
          <a:p>
            <a:pPr algn="just">
              <a:lnSpc>
                <a:spcPct val="115000"/>
              </a:lnSpc>
              <a:spcAft>
                <a:spcPts val="800"/>
              </a:spcAft>
            </a:pPr>
            <a:r>
              <a:rPr lang="uk-UA" sz="1800" kern="100" dirty="0">
                <a:effectLst/>
                <a:latin typeface="Times New Roman" panose="02020603050405020304" pitchFamily="18" charset="0"/>
                <a:ea typeface="DengXian" panose="02010600030101010101" pitchFamily="2" charset="-122"/>
                <a:cs typeface="Times New Roman" panose="02020603050405020304" pitchFamily="18" charset="0"/>
              </a:rPr>
              <a:t> </a:t>
            </a:r>
            <a:endParaRPr lang="uk-UA"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uk-UA" sz="1800" b="0" i="0" u="none" strike="noStrike" kern="1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p:txBody>
      </p:sp>
      <p:sp>
        <p:nvSpPr>
          <p:cNvPr id="4" name="Місце для нижнього колонтитула 3">
            <a:extLst>
              <a:ext uri="{FF2B5EF4-FFF2-40B4-BE49-F238E27FC236}">
                <a16:creationId xmlns:a16="http://schemas.microsoft.com/office/drawing/2014/main" id="{7D9D3236-1764-7049-79A6-91466EB025B4}"/>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AC32E6B5-5E67-5C6A-13AD-66E18063D270}"/>
              </a:ext>
            </a:extLst>
          </p:cNvPr>
          <p:cNvSpPr>
            <a:spLocks noGrp="1"/>
          </p:cNvSpPr>
          <p:nvPr>
            <p:ph type="sldNum" sz="quarter" idx="12"/>
          </p:nvPr>
        </p:nvSpPr>
        <p:spPr/>
        <p:txBody>
          <a:bodyPr/>
          <a:lstStyle/>
          <a:p>
            <a:fld id="{725C68B6-61C2-468F-89AB-4B9F7531AA68}" type="slidenum">
              <a:rPr lang="ru-RU" smtClean="0"/>
              <a:pPr/>
              <a:t>3</a:t>
            </a:fld>
            <a:endParaRPr lang="ru-RU"/>
          </a:p>
        </p:txBody>
      </p:sp>
    </p:spTree>
    <p:extLst>
      <p:ext uri="{BB962C8B-B14F-4D97-AF65-F5344CB8AC3E}">
        <p14:creationId xmlns:p14="http://schemas.microsoft.com/office/powerpoint/2010/main" val="3114655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571AA87-9693-1071-B48A-58237CEE3F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44624"/>
            <a:ext cx="3168352" cy="5157192"/>
          </a:xfrm>
          <a:prstGeom prst="rect">
            <a:avLst/>
          </a:prstGeom>
        </p:spPr>
      </p:pic>
      <p:sp>
        <p:nvSpPr>
          <p:cNvPr id="3" name="Прямокутник: округлені кути 2">
            <a:extLst>
              <a:ext uri="{FF2B5EF4-FFF2-40B4-BE49-F238E27FC236}">
                <a16:creationId xmlns:a16="http://schemas.microsoft.com/office/drawing/2014/main" id="{E0A9E160-2EF4-156C-97C5-40E630023DD1}"/>
              </a:ext>
            </a:extLst>
          </p:cNvPr>
          <p:cNvSpPr/>
          <p:nvPr/>
        </p:nvSpPr>
        <p:spPr>
          <a:xfrm>
            <a:off x="85521" y="5373216"/>
            <a:ext cx="3334351" cy="9144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lnSpc>
                <a:spcPct val="115000"/>
              </a:lnSpc>
              <a:spcAft>
                <a:spcPts val="800"/>
              </a:spcAft>
            </a:pP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Фото №3 автора </a:t>
            </a:r>
            <a:r>
              <a:rPr lang="ru-RU" sz="18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Жеревко</a:t>
            </a: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С., центр </a:t>
            </a:r>
            <a:r>
              <a:rPr lang="ru-RU" sz="18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селищаЧерняхова</a:t>
            </a:r>
            <a:endParaRPr lang="ru-RU" sz="1800" b="1" dirty="0">
              <a:solidFill>
                <a:srgbClr val="3116BA"/>
              </a:solidFill>
              <a:effectLst/>
              <a:latin typeface="Times New Roman" panose="02020603050405020304" pitchFamily="18" charset="0"/>
              <a:ea typeface="DengXian" panose="02010600030101010101" pitchFamily="2" charset="-122"/>
            </a:endParaRPr>
          </a:p>
        </p:txBody>
      </p:sp>
      <p:sp>
        <p:nvSpPr>
          <p:cNvPr id="4" name="TextBox 3">
            <a:extLst>
              <a:ext uri="{FF2B5EF4-FFF2-40B4-BE49-F238E27FC236}">
                <a16:creationId xmlns:a16="http://schemas.microsoft.com/office/drawing/2014/main" id="{3984B7A6-E704-F19C-94C2-5EE5EC610C43}"/>
              </a:ext>
            </a:extLst>
          </p:cNvPr>
          <p:cNvSpPr txBox="1"/>
          <p:nvPr/>
        </p:nvSpPr>
        <p:spPr>
          <a:xfrm>
            <a:off x="3779912" y="908720"/>
            <a:ext cx="5256584" cy="5113708"/>
          </a:xfrm>
          <a:prstGeom prst="rect">
            <a:avLst/>
          </a:prstGeom>
          <a:noFill/>
        </p:spPr>
        <p:txBody>
          <a:bodyPr wrap="square">
            <a:spAutoFit/>
          </a:bodyPr>
          <a:lstStyle/>
          <a:p>
            <a:pPr algn="just">
              <a:lnSpc>
                <a:spcPct val="115000"/>
              </a:lnSpc>
              <a:spcAft>
                <a:spcPts val="800"/>
              </a:spcAft>
            </a:pPr>
            <a:r>
              <a:rPr lang="uk-UA" sz="2000" b="1"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Мета</a:t>
            </a:r>
            <a:r>
              <a:rPr lang="uk-UA" sz="1400" b="1" i="1" u="sng" kern="100" dirty="0">
                <a:solidFill>
                  <a:srgbClr val="FF0066"/>
                </a:solidFill>
                <a:latin typeface="Times New Roman" panose="02020603050405020304" pitchFamily="18" charset="0"/>
                <a:ea typeface="DengXian" panose="02010600030101010101" pitchFamily="2" charset="-122"/>
                <a:cs typeface="Times New Roman" panose="02020603050405020304" pitchFamily="18" charset="0"/>
              </a:rPr>
              <a:t> </a:t>
            </a:r>
            <a:r>
              <a:rPr lang="uk-UA" b="1"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даного дослідження</a:t>
            </a:r>
          </a:p>
          <a:p>
            <a:pPr algn="just">
              <a:lnSpc>
                <a:spcPct val="115000"/>
              </a:lnSpc>
              <a:spcAft>
                <a:spcPts val="800"/>
              </a:spcAft>
            </a:pPr>
            <a:r>
              <a:rPr lang="uk-UA" i="1"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uk-UA" sz="1600" kern="100" dirty="0">
                <a:effectLst/>
                <a:latin typeface="Times New Roman" panose="02020603050405020304" pitchFamily="18" charset="0"/>
                <a:ea typeface="DengXian" panose="02010600030101010101" pitchFamily="2" charset="-122"/>
                <a:cs typeface="Times New Roman" panose="02020603050405020304" pitchFamily="18" charset="0"/>
              </a:rPr>
              <a:t>є систематизація та аналіз історико-культурних цінностей Черняхова з метою визначення їх значення в контексті національної історії. Це включає вивчення впливу історичних подій на формування сучасної ідентичності регіону.</a:t>
            </a:r>
          </a:p>
          <a:p>
            <a:pPr algn="just">
              <a:lnSpc>
                <a:spcPct val="115000"/>
              </a:lnSpc>
              <a:spcAft>
                <a:spcPts val="800"/>
              </a:spcAft>
            </a:pPr>
            <a:r>
              <a:rPr lang="uk-UA" sz="2000" b="1"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Завдання:</a:t>
            </a:r>
            <a:endParaRPr lang="uk-UA" sz="2000" i="1" u="sng" kern="100" dirty="0">
              <a:solidFill>
                <a:srgbClr val="FF0066"/>
              </a:solidFill>
              <a:effectLst/>
              <a:latin typeface="Calibri" panose="020F0502020204030204" pitchFamily="34" charset="0"/>
              <a:ea typeface="DengXian" panose="02010600030101010101" pitchFamily="2" charset="-122"/>
              <a:cs typeface="Times New Roman" panose="02020603050405020304" pitchFamily="18" charset="0"/>
            </a:endParaRPr>
          </a:p>
          <a:p>
            <a:pPr algn="just">
              <a:spcAft>
                <a:spcPts val="800"/>
              </a:spcAft>
            </a:pPr>
            <a:r>
              <a:rPr lang="uk-UA" sz="1600" kern="100" dirty="0">
                <a:effectLst/>
                <a:latin typeface="Times New Roman" panose="02020603050405020304" pitchFamily="18" charset="0"/>
                <a:ea typeface="DengXian" panose="02010600030101010101" pitchFamily="2" charset="-122"/>
                <a:cs typeface="Times New Roman" panose="02020603050405020304" pitchFamily="18" charset="0"/>
              </a:rPr>
              <a:t>1. Провести аналіз літератури та експозицій краєзнавчого музею та музею ліцею №1 Черняхівської селищної ради.</a:t>
            </a:r>
            <a:endParaRPr lang="uk-UA" sz="1600" kern="100" dirty="0">
              <a:latin typeface="Calibri" panose="020F0502020204030204" pitchFamily="34" charset="0"/>
              <a:ea typeface="DengXian" panose="02010600030101010101" pitchFamily="2" charset="-122"/>
              <a:cs typeface="Times New Roman" panose="02020603050405020304" pitchFamily="18" charset="0"/>
            </a:endParaRPr>
          </a:p>
          <a:p>
            <a:pPr algn="just">
              <a:spcAft>
                <a:spcPts val="800"/>
              </a:spcAft>
            </a:pPr>
            <a:r>
              <a:rPr lang="uk-UA" sz="1600" kern="100" dirty="0">
                <a:latin typeface="Times New Roman" panose="02020603050405020304" pitchFamily="18" charset="0"/>
                <a:ea typeface="DengXian" panose="02010600030101010101" pitchFamily="2" charset="-122"/>
                <a:cs typeface="Times New Roman" panose="02020603050405020304" pitchFamily="18" charset="0"/>
              </a:rPr>
              <a:t>2.</a:t>
            </a:r>
            <a:r>
              <a:rPr lang="uk-UA" sz="1600" kern="100" dirty="0">
                <a:effectLst/>
                <a:latin typeface="Times New Roman" panose="02020603050405020304" pitchFamily="18" charset="0"/>
                <a:ea typeface="DengXian" panose="02010600030101010101" pitchFamily="2" charset="-122"/>
                <a:cs typeface="Times New Roman" panose="02020603050405020304" pitchFamily="18" charset="0"/>
              </a:rPr>
              <a:t> Виявити та систематизувати основні історичні пам'ятки Черняхова.</a:t>
            </a:r>
            <a:endParaRPr lang="uk-UA"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algn="just">
              <a:spcAft>
                <a:spcPts val="800"/>
              </a:spcAft>
              <a:buNone/>
            </a:pPr>
            <a:r>
              <a:rPr lang="uk-UA" sz="1600" kern="100" dirty="0">
                <a:effectLst/>
                <a:latin typeface="Times New Roman" panose="02020603050405020304" pitchFamily="18" charset="0"/>
                <a:ea typeface="DengXian" panose="02010600030101010101" pitchFamily="2" charset="-122"/>
                <a:cs typeface="Times New Roman" panose="02020603050405020304" pitchFamily="18" charset="0"/>
              </a:rPr>
              <a:t>3. Дослідити вплив історичних подій на культурний розвиток Черняхова.</a:t>
            </a:r>
            <a:endParaRPr lang="uk-UA"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a:buNone/>
            </a:pPr>
            <a:r>
              <a:rPr lang="uk-UA" sz="1600" dirty="0">
                <a:effectLst/>
                <a:latin typeface="Times New Roman" panose="02020603050405020304" pitchFamily="18" charset="0"/>
                <a:ea typeface="DengXian" panose="02010600030101010101" pitchFamily="2" charset="-122"/>
              </a:rPr>
              <a:t>4. Розробити рекомендації щодо збереження та популяризації історичної спадщини селища Черняхова</a:t>
            </a:r>
            <a:r>
              <a:rPr lang="uk-UA" sz="1600" kern="100" dirty="0">
                <a:effectLst/>
                <a:latin typeface="Times New Roman" panose="02020603050405020304" pitchFamily="18" charset="0"/>
                <a:ea typeface="DengXian" panose="02010600030101010101" pitchFamily="2" charset="-122"/>
                <a:cs typeface="Times New Roman" panose="02020603050405020304" pitchFamily="18" charset="0"/>
              </a:rPr>
              <a:t>.</a:t>
            </a:r>
            <a:endParaRPr lang="uk-UA"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a:buNone/>
            </a:pPr>
            <a:endParaRPr lang="uk-UA" dirty="0"/>
          </a:p>
        </p:txBody>
      </p:sp>
      <p:sp>
        <p:nvSpPr>
          <p:cNvPr id="5" name="Місце для нижнього колонтитула 4">
            <a:extLst>
              <a:ext uri="{FF2B5EF4-FFF2-40B4-BE49-F238E27FC236}">
                <a16:creationId xmlns:a16="http://schemas.microsoft.com/office/drawing/2014/main" id="{F91BAC79-E0B5-6031-DC16-866E0010F81E}"/>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2C9906F5-C4FA-24AA-2CEB-3F881D7E0CD6}"/>
              </a:ext>
            </a:extLst>
          </p:cNvPr>
          <p:cNvSpPr>
            <a:spLocks noGrp="1"/>
          </p:cNvSpPr>
          <p:nvPr>
            <p:ph type="sldNum" sz="quarter" idx="12"/>
          </p:nvPr>
        </p:nvSpPr>
        <p:spPr/>
        <p:txBody>
          <a:bodyPr/>
          <a:lstStyle/>
          <a:p>
            <a:fld id="{725C68B6-61C2-468F-89AB-4B9F7531AA68}" type="slidenum">
              <a:rPr lang="ru-RU" smtClean="0"/>
              <a:pPr/>
              <a:t>4</a:t>
            </a:fld>
            <a:endParaRPr lang="ru-RU"/>
          </a:p>
        </p:txBody>
      </p:sp>
    </p:spTree>
    <p:extLst>
      <p:ext uri="{BB962C8B-B14F-4D97-AF65-F5344CB8AC3E}">
        <p14:creationId xmlns:p14="http://schemas.microsoft.com/office/powerpoint/2010/main" val="2044126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895EB8-B6D6-86A2-03CB-C7ECFD07AD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819" y="26787"/>
            <a:ext cx="2664296" cy="2789007"/>
          </a:xfrm>
          <a:prstGeom prst="rect">
            <a:avLst/>
          </a:prstGeom>
        </p:spPr>
      </p:pic>
      <p:pic>
        <p:nvPicPr>
          <p:cNvPr id="3" name="Рисунок 2">
            <a:extLst>
              <a:ext uri="{FF2B5EF4-FFF2-40B4-BE49-F238E27FC236}">
                <a16:creationId xmlns:a16="http://schemas.microsoft.com/office/drawing/2014/main" id="{5A320FF0-FD6C-2A04-B49D-CE8B6967F4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823" y="2835696"/>
            <a:ext cx="2628292" cy="2969568"/>
          </a:xfrm>
          <a:prstGeom prst="rect">
            <a:avLst/>
          </a:prstGeom>
        </p:spPr>
      </p:pic>
      <p:sp>
        <p:nvSpPr>
          <p:cNvPr id="4" name="Прямокутник: округлені кути 3">
            <a:extLst>
              <a:ext uri="{FF2B5EF4-FFF2-40B4-BE49-F238E27FC236}">
                <a16:creationId xmlns:a16="http://schemas.microsoft.com/office/drawing/2014/main" id="{2DC99850-9E3E-BAD6-E694-D88EB7CAF374}"/>
              </a:ext>
            </a:extLst>
          </p:cNvPr>
          <p:cNvSpPr/>
          <p:nvPr/>
        </p:nvSpPr>
        <p:spPr>
          <a:xfrm>
            <a:off x="185137" y="5833581"/>
            <a:ext cx="2808312" cy="86409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spcAft>
                <a:spcPts val="800"/>
              </a:spcAft>
            </a:pP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Фото №4 фото автора, </a:t>
            </a:r>
            <a:r>
              <a:rPr lang="ru-RU" sz="18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краєзнавчий</a:t>
            </a: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музей</a:t>
            </a:r>
            <a:r>
              <a:rPr lang="ru-RU" b="1" kern="100" dirty="0">
                <a:solidFill>
                  <a:srgbClr val="3116BA"/>
                </a:solidFill>
                <a:latin typeface="Times New Roman" panose="02020603050405020304" pitchFamily="18" charset="0"/>
                <a:ea typeface="DengXian" panose="02010600030101010101" pitchFamily="2" charset="-122"/>
                <a:cs typeface="Times New Roman" panose="02020603050405020304" pitchFamily="18" charset="0"/>
              </a:rPr>
              <a:t>:</a:t>
            </a:r>
            <a:r>
              <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uk-UA"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е</a:t>
            </a:r>
            <a:r>
              <a:rPr lang="uk-UA" b="1" i="0" dirty="0">
                <a:solidFill>
                  <a:srgbClr val="3116BA"/>
                </a:solidFill>
                <a:effectLst/>
                <a:latin typeface="Times New Roman" panose="02020603050405020304" pitchFamily="18" charset="0"/>
                <a:cs typeface="Times New Roman" panose="02020603050405020304" pitchFamily="18" charset="0"/>
              </a:rPr>
              <a:t>тнографічні предмети</a:t>
            </a:r>
            <a:endParaRPr lang="ru-RU" sz="18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endParaRPr>
          </a:p>
        </p:txBody>
      </p:sp>
      <p:sp>
        <p:nvSpPr>
          <p:cNvPr id="6" name="TextBox 5">
            <a:extLst>
              <a:ext uri="{FF2B5EF4-FFF2-40B4-BE49-F238E27FC236}">
                <a16:creationId xmlns:a16="http://schemas.microsoft.com/office/drawing/2014/main" id="{E02BAFC4-B404-11C9-69DC-C97B3CE7B61C}"/>
              </a:ext>
            </a:extLst>
          </p:cNvPr>
          <p:cNvSpPr txBox="1"/>
          <p:nvPr/>
        </p:nvSpPr>
        <p:spPr>
          <a:xfrm>
            <a:off x="2993449" y="692696"/>
            <a:ext cx="6000731" cy="2404569"/>
          </a:xfrm>
          <a:prstGeom prst="rect">
            <a:avLst/>
          </a:prstGeom>
          <a:noFill/>
        </p:spPr>
        <p:txBody>
          <a:bodyPr wrap="square">
            <a:spAutoFit/>
          </a:bodyPr>
          <a:lstStyle/>
          <a:p>
            <a:pPr algn="just">
              <a:lnSpc>
                <a:spcPct val="115000"/>
              </a:lnSpc>
              <a:spcAft>
                <a:spcPts val="800"/>
              </a:spcAft>
              <a:buNone/>
            </a:pPr>
            <a:r>
              <a:rPr lang="uk-UA" sz="1800" b="1"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Об'єктом дослідження</a:t>
            </a:r>
            <a:r>
              <a:rPr lang="uk-UA" sz="1800"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uk-UA" sz="1800" kern="100" dirty="0">
                <a:effectLst/>
                <a:latin typeface="Times New Roman" panose="02020603050405020304" pitchFamily="18" charset="0"/>
                <a:ea typeface="DengXian" panose="02010600030101010101" pitchFamily="2" charset="-122"/>
                <a:cs typeface="Times New Roman" panose="02020603050405020304" pitchFamily="18" charset="0"/>
              </a:rPr>
              <a:t>є територія селища Черняхова Житомирської області, а також її історичні пам'ятки, етнографічні особливості та культурні надбання, що відображають розвиток регіону в історичному контексті.</a:t>
            </a:r>
            <a:endParaRPr lang="uk-UA"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algn="just">
              <a:lnSpc>
                <a:spcPct val="115000"/>
              </a:lnSpc>
              <a:spcAft>
                <a:spcPts val="800"/>
              </a:spcAft>
            </a:pPr>
            <a:r>
              <a:rPr lang="uk-UA" sz="1800" b="1"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Предметом дослідження</a:t>
            </a:r>
            <a:r>
              <a:rPr lang="uk-UA" sz="1800"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uk-UA" sz="1800" kern="100" dirty="0">
                <a:effectLst/>
                <a:latin typeface="Times New Roman" panose="02020603050405020304" pitchFamily="18" charset="0"/>
                <a:ea typeface="DengXian" panose="02010600030101010101" pitchFamily="2" charset="-122"/>
                <a:cs typeface="Times New Roman" panose="02020603050405020304" pitchFamily="18" charset="0"/>
              </a:rPr>
              <a:t>є історія героїзму і витривалості жителів Черняхова під час критичних періодів існування нашої держави.</a:t>
            </a:r>
            <a:endParaRPr lang="uk-UA" sz="16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8" name="Рисунок 7">
            <a:extLst>
              <a:ext uri="{FF2B5EF4-FFF2-40B4-BE49-F238E27FC236}">
                <a16:creationId xmlns:a16="http://schemas.microsoft.com/office/drawing/2014/main" id="{05ADC9D4-341F-1C2F-DFC2-E7B5357991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8236" y="3429000"/>
            <a:ext cx="4584633" cy="3255491"/>
          </a:xfrm>
          <a:prstGeom prst="rect">
            <a:avLst/>
          </a:prstGeom>
        </p:spPr>
      </p:pic>
      <p:sp>
        <p:nvSpPr>
          <p:cNvPr id="5" name="Місце для нижнього колонтитула 4">
            <a:extLst>
              <a:ext uri="{FF2B5EF4-FFF2-40B4-BE49-F238E27FC236}">
                <a16:creationId xmlns:a16="http://schemas.microsoft.com/office/drawing/2014/main" id="{5DB39817-2A63-CD22-4FFD-C124AF8A91CA}"/>
              </a:ext>
            </a:extLst>
          </p:cNvPr>
          <p:cNvSpPr>
            <a:spLocks noGrp="1"/>
          </p:cNvSpPr>
          <p:nvPr>
            <p:ph type="ftr" sz="quarter" idx="11"/>
          </p:nvPr>
        </p:nvSpPr>
        <p:spPr/>
        <p:txBody>
          <a:bodyPr/>
          <a:lstStyle/>
          <a:p>
            <a:endParaRPr lang="ru-RU"/>
          </a:p>
        </p:txBody>
      </p:sp>
      <p:sp>
        <p:nvSpPr>
          <p:cNvPr id="7" name="Місце для номера слайда 6">
            <a:extLst>
              <a:ext uri="{FF2B5EF4-FFF2-40B4-BE49-F238E27FC236}">
                <a16:creationId xmlns:a16="http://schemas.microsoft.com/office/drawing/2014/main" id="{C13EF6F1-DBAC-E90A-0EEE-07C35F2C16E6}"/>
              </a:ext>
            </a:extLst>
          </p:cNvPr>
          <p:cNvSpPr>
            <a:spLocks noGrp="1"/>
          </p:cNvSpPr>
          <p:nvPr>
            <p:ph type="sldNum" sz="quarter" idx="12"/>
          </p:nvPr>
        </p:nvSpPr>
        <p:spPr/>
        <p:txBody>
          <a:bodyPr/>
          <a:lstStyle/>
          <a:p>
            <a:fld id="{725C68B6-61C2-468F-89AB-4B9F7531AA68}" type="slidenum">
              <a:rPr lang="ru-RU" smtClean="0"/>
              <a:pPr/>
              <a:t>5</a:t>
            </a:fld>
            <a:endParaRPr lang="ru-RU"/>
          </a:p>
        </p:txBody>
      </p:sp>
    </p:spTree>
    <p:extLst>
      <p:ext uri="{BB962C8B-B14F-4D97-AF65-F5344CB8AC3E}">
        <p14:creationId xmlns:p14="http://schemas.microsoft.com/office/powerpoint/2010/main" val="2184812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0B89C54-FFC2-E580-4184-116AACAF7A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5" y="1196752"/>
            <a:ext cx="4608512" cy="3399790"/>
          </a:xfrm>
          <a:prstGeom prst="rect">
            <a:avLst/>
          </a:prstGeom>
        </p:spPr>
      </p:pic>
      <p:sp>
        <p:nvSpPr>
          <p:cNvPr id="3" name="Прямокутник: округлені кути 2">
            <a:extLst>
              <a:ext uri="{FF2B5EF4-FFF2-40B4-BE49-F238E27FC236}">
                <a16:creationId xmlns:a16="http://schemas.microsoft.com/office/drawing/2014/main" id="{AEEF02BD-4A2D-E388-FA67-4ABF1C87D5B5}"/>
              </a:ext>
            </a:extLst>
          </p:cNvPr>
          <p:cNvSpPr/>
          <p:nvPr/>
        </p:nvSpPr>
        <p:spPr>
          <a:xfrm>
            <a:off x="318911" y="5373216"/>
            <a:ext cx="4392488" cy="89044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spcAft>
                <a:spcPts val="800"/>
              </a:spcAft>
              <a:buNone/>
            </a:pPr>
            <a:r>
              <a:rPr lang="ru-RU" b="1" dirty="0">
                <a:solidFill>
                  <a:srgbClr val="3116BA"/>
                </a:solidFill>
                <a:effectLst/>
                <a:latin typeface="Times New Roman" panose="02020603050405020304" pitchFamily="18" charset="0"/>
                <a:ea typeface="DengXian" panose="02010600030101010101" pitchFamily="2" charset="-122"/>
              </a:rPr>
              <a:t>Фото №5 автора </a:t>
            </a:r>
            <a:r>
              <a:rPr lang="ru-RU" b="1" dirty="0" err="1">
                <a:solidFill>
                  <a:srgbClr val="3116BA"/>
                </a:solidFill>
                <a:effectLst/>
                <a:latin typeface="Times New Roman" panose="02020603050405020304" pitchFamily="18" charset="0"/>
                <a:ea typeface="DengXian" panose="02010600030101010101" pitchFamily="2" charset="-122"/>
              </a:rPr>
              <a:t>Жеревко</a:t>
            </a:r>
            <a:r>
              <a:rPr lang="ru-RU" b="1" dirty="0">
                <a:solidFill>
                  <a:srgbClr val="3116BA"/>
                </a:solidFill>
                <a:effectLst/>
                <a:latin typeface="Times New Roman" panose="02020603050405020304" pitchFamily="18" charset="0"/>
                <a:ea typeface="DengXian" panose="02010600030101010101" pitchFamily="2" charset="-122"/>
              </a:rPr>
              <a:t> С.,</a:t>
            </a:r>
            <a:r>
              <a:rPr lang="ru-RU" b="1" dirty="0" err="1">
                <a:solidFill>
                  <a:srgbClr val="3116BA"/>
                </a:solidFill>
                <a:effectLst/>
                <a:latin typeface="Times New Roman" panose="02020603050405020304" pitchFamily="18" charset="0"/>
                <a:ea typeface="DengXian" panose="02010600030101010101" pitchFamily="2" charset="-122"/>
              </a:rPr>
              <a:t>Черняхівський</a:t>
            </a:r>
            <a:r>
              <a:rPr lang="ru-RU" b="1" dirty="0">
                <a:solidFill>
                  <a:srgbClr val="3116BA"/>
                </a:solidFill>
                <a:effectLst/>
                <a:latin typeface="Times New Roman" panose="02020603050405020304" pitchFamily="18" charset="0"/>
                <a:ea typeface="DengXian" panose="02010600030101010101" pitchFamily="2" charset="-122"/>
              </a:rPr>
              <a:t> </a:t>
            </a:r>
            <a:r>
              <a:rPr lang="ru-RU" b="1" dirty="0" err="1">
                <a:solidFill>
                  <a:srgbClr val="3116BA"/>
                </a:solidFill>
                <a:effectLst/>
                <a:latin typeface="Times New Roman" panose="02020603050405020304" pitchFamily="18" charset="0"/>
                <a:ea typeface="DengXian" panose="02010600030101010101" pitchFamily="2" charset="-122"/>
              </a:rPr>
              <a:t>будинок</a:t>
            </a:r>
            <a:r>
              <a:rPr lang="ru-RU" b="1" dirty="0">
                <a:solidFill>
                  <a:srgbClr val="3116BA"/>
                </a:solidFill>
                <a:effectLst/>
                <a:latin typeface="Times New Roman" panose="02020603050405020304" pitchFamily="18" charset="0"/>
                <a:ea typeface="DengXian" panose="02010600030101010101" pitchFamily="2" charset="-122"/>
              </a:rPr>
              <a:t> </a:t>
            </a:r>
            <a:r>
              <a:rPr lang="ru-RU" b="1" dirty="0" err="1">
                <a:solidFill>
                  <a:srgbClr val="3116BA"/>
                </a:solidFill>
                <a:effectLst/>
                <a:latin typeface="Times New Roman" panose="02020603050405020304" pitchFamily="18" charset="0"/>
                <a:ea typeface="DengXian" panose="02010600030101010101" pitchFamily="2" charset="-122"/>
              </a:rPr>
              <a:t>культури</a:t>
            </a:r>
            <a:r>
              <a:rPr lang="ru-RU" b="1" dirty="0">
                <a:solidFill>
                  <a:srgbClr val="3116BA"/>
                </a:solidFill>
                <a:effectLst/>
                <a:latin typeface="Times New Roman" panose="02020603050405020304" pitchFamily="18" charset="0"/>
                <a:ea typeface="DengXian" panose="02010600030101010101" pitchFamily="2" charset="-122"/>
              </a:rPr>
              <a:t>, центр </a:t>
            </a:r>
            <a:r>
              <a:rPr lang="ru-RU" b="1" dirty="0" err="1">
                <a:solidFill>
                  <a:srgbClr val="3116BA"/>
                </a:solidFill>
                <a:effectLst/>
                <a:latin typeface="Times New Roman" panose="02020603050405020304" pitchFamily="18" charset="0"/>
                <a:ea typeface="DengXian" panose="02010600030101010101" pitchFamily="2" charset="-122"/>
              </a:rPr>
              <a:t>селищаЧерняхова</a:t>
            </a:r>
            <a:endParaRPr lang="uk-UA"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23157231-797B-4060-A8BD-E1CD97BA0DCD}"/>
              </a:ext>
            </a:extLst>
          </p:cNvPr>
          <p:cNvSpPr txBox="1"/>
          <p:nvPr/>
        </p:nvSpPr>
        <p:spPr>
          <a:xfrm>
            <a:off x="5004048" y="795555"/>
            <a:ext cx="4032447" cy="5908605"/>
          </a:xfrm>
          <a:prstGeom prst="rect">
            <a:avLst/>
          </a:prstGeom>
          <a:noFill/>
        </p:spPr>
        <p:txBody>
          <a:bodyPr wrap="square">
            <a:spAutoFit/>
          </a:bodyPr>
          <a:lstStyle/>
          <a:p>
            <a:pPr algn="just">
              <a:lnSpc>
                <a:spcPct val="115000"/>
              </a:lnSpc>
              <a:spcAft>
                <a:spcPts val="800"/>
              </a:spcAft>
              <a:buNone/>
            </a:pPr>
            <a:r>
              <a:rPr lang="uk-UA" sz="1800" b="1" i="1"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Новизна даного дослідження</a:t>
            </a:r>
            <a:r>
              <a:rPr lang="uk-UA" sz="1800" i="1"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uk-UA" sz="1800" kern="100" dirty="0">
                <a:effectLst/>
                <a:latin typeface="Times New Roman" panose="02020603050405020304" pitchFamily="18" charset="0"/>
                <a:ea typeface="DengXian" panose="02010600030101010101" pitchFamily="2" charset="-122"/>
                <a:cs typeface="Times New Roman" panose="02020603050405020304" pitchFamily="18" charset="0"/>
              </a:rPr>
              <a:t>полягає в комплексному підході до вивчення історико-культурної спадщини Черняхова. Дослідження вносить нові елементи в існуючі наукові напрацювання, підкреслюючи необхідність збереження культурної спадщини та її адаптації у сучасному контексті.</a:t>
            </a:r>
            <a:endParaRPr lang="uk-UA"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algn="just">
              <a:lnSpc>
                <a:spcPct val="115000"/>
              </a:lnSpc>
              <a:spcAft>
                <a:spcPts val="800"/>
              </a:spcAft>
            </a:pPr>
            <a:r>
              <a:rPr lang="uk-UA" sz="1800" b="1" i="1"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Особистий внесок автора</a:t>
            </a:r>
            <a:r>
              <a:rPr lang="uk-UA" sz="1800"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a:t>
            </a:r>
            <a:r>
              <a:rPr lang="uk-UA" sz="1800" kern="100" dirty="0">
                <a:effectLst/>
                <a:latin typeface="Times New Roman" panose="02020603050405020304" pitchFamily="18" charset="0"/>
                <a:ea typeface="DengXian" panose="02010600030101010101" pitchFamily="2" charset="-122"/>
                <a:cs typeface="Times New Roman" panose="02020603050405020304" pitchFamily="18" charset="0"/>
              </a:rPr>
              <a:t> були проведені польові дослідження, збір та аналіз матеріалів, а також   встановлені нові історичні факти про героїчне життя </a:t>
            </a:r>
            <a:r>
              <a:rPr lang="uk-UA" sz="1800" kern="100" dirty="0" err="1">
                <a:effectLst/>
                <a:latin typeface="Times New Roman" panose="02020603050405020304" pitchFamily="18" charset="0"/>
                <a:ea typeface="DengXian" panose="02010600030101010101" pitchFamily="2" charset="-122"/>
                <a:cs typeface="Times New Roman" panose="02020603050405020304" pitchFamily="18" charset="0"/>
              </a:rPr>
              <a:t>черняхівців</a:t>
            </a:r>
            <a:r>
              <a:rPr lang="uk-UA" sz="1800" kern="100" dirty="0">
                <a:effectLst/>
                <a:latin typeface="Times New Roman" panose="02020603050405020304" pitchFamily="18" charset="0"/>
                <a:ea typeface="DengXian" panose="02010600030101010101" pitchFamily="2" charset="-122"/>
                <a:cs typeface="Times New Roman" panose="02020603050405020304" pitchFamily="18" charset="0"/>
              </a:rPr>
              <a:t>. Автор бере активну участь у створенні освітніх та культурних ініціатив, спрямованих на підвищення обізнаності населення про історію Черняхова.</a:t>
            </a:r>
            <a:endParaRPr lang="uk-UA" sz="16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Місце для нижнього колонтитула 3">
            <a:extLst>
              <a:ext uri="{FF2B5EF4-FFF2-40B4-BE49-F238E27FC236}">
                <a16:creationId xmlns:a16="http://schemas.microsoft.com/office/drawing/2014/main" id="{873993E1-2E4F-736E-A79F-3017E61AD809}"/>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FE381833-A5DF-0910-734E-B6B56707B8D0}"/>
              </a:ext>
            </a:extLst>
          </p:cNvPr>
          <p:cNvSpPr>
            <a:spLocks noGrp="1"/>
          </p:cNvSpPr>
          <p:nvPr>
            <p:ph type="sldNum" sz="quarter" idx="12"/>
          </p:nvPr>
        </p:nvSpPr>
        <p:spPr/>
        <p:txBody>
          <a:bodyPr/>
          <a:lstStyle/>
          <a:p>
            <a:fld id="{725C68B6-61C2-468F-89AB-4B9F7531AA68}" type="slidenum">
              <a:rPr lang="ru-RU" smtClean="0"/>
              <a:pPr/>
              <a:t>6</a:t>
            </a:fld>
            <a:endParaRPr lang="ru-RU"/>
          </a:p>
        </p:txBody>
      </p:sp>
    </p:spTree>
    <p:extLst>
      <p:ext uri="{BB962C8B-B14F-4D97-AF65-F5344CB8AC3E}">
        <p14:creationId xmlns:p14="http://schemas.microsoft.com/office/powerpoint/2010/main" val="2328315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85738A-0E94-3355-727B-6018F74DD21A}"/>
              </a:ext>
            </a:extLst>
          </p:cNvPr>
          <p:cNvSpPr txBox="1"/>
          <p:nvPr/>
        </p:nvSpPr>
        <p:spPr>
          <a:xfrm>
            <a:off x="3635896" y="404664"/>
            <a:ext cx="4176464" cy="5208734"/>
          </a:xfrm>
          <a:prstGeom prst="rect">
            <a:avLst/>
          </a:prstGeom>
          <a:noFill/>
        </p:spPr>
        <p:txBody>
          <a:bodyPr wrap="square">
            <a:spAutoFit/>
          </a:bodyPr>
          <a:lstStyle/>
          <a:p>
            <a:pPr algn="just">
              <a:lnSpc>
                <a:spcPct val="150000"/>
              </a:lnSpc>
              <a:spcAft>
                <a:spcPts val="800"/>
              </a:spcAft>
            </a:pPr>
            <a:endParaRPr lang="uk-UA" b="1"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endParaRPr>
          </a:p>
          <a:p>
            <a:pPr algn="just">
              <a:lnSpc>
                <a:spcPct val="150000"/>
              </a:lnSpc>
              <a:spcAft>
                <a:spcPts val="800"/>
              </a:spcAft>
            </a:pPr>
            <a:r>
              <a:rPr lang="uk-UA" sz="2000" b="1"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Практична реалізація історичного </a:t>
            </a:r>
            <a:r>
              <a:rPr lang="uk-UA" sz="2000" b="1" i="1" u="sng" kern="100" dirty="0" err="1">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проєкту</a:t>
            </a:r>
            <a:r>
              <a:rPr lang="uk-UA" sz="2000" b="1"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uk-UA" sz="2000" b="1" i="1" u="sng" kern="10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та рекомендації:</a:t>
            </a:r>
            <a:r>
              <a:rPr lang="uk-UA" sz="1400" b="1" i="1" kern="100">
                <a:solidFill>
                  <a:srgbClr val="FF0066"/>
                </a:solidFill>
                <a:latin typeface="Times New Roman" panose="02020603050405020304" pitchFamily="18" charset="0"/>
                <a:ea typeface="DengXian" panose="02010600030101010101" pitchFamily="2" charset="-122"/>
                <a:cs typeface="Times New Roman" panose="02020603050405020304" pitchFamily="18" charset="0"/>
              </a:rPr>
              <a:t> </a:t>
            </a:r>
            <a:r>
              <a:rPr lang="uk-UA" sz="1800" kern="100" dirty="0">
                <a:effectLst/>
                <a:latin typeface="Times New Roman" panose="02020603050405020304" pitchFamily="18" charset="0"/>
                <a:ea typeface="DengXian" panose="02010600030101010101" pitchFamily="2" charset="-122"/>
                <a:cs typeface="Times New Roman" panose="02020603050405020304" pitchFamily="18" charset="0"/>
              </a:rPr>
              <a:t>передбачає організацію виставок, екскурсій та освітніх програм, які сприятимуть популяризації історичної спадщини Черняхова. Результати дослідження можуть бути використані в наукових працях, що стосуються історії регіону, а також у програмах охорони культурної спадщини.</a:t>
            </a:r>
            <a:endParaRPr lang="uk-UA"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algn="just">
              <a:lnSpc>
                <a:spcPct val="150000"/>
              </a:lnSpc>
              <a:spcAft>
                <a:spcPts val="800"/>
              </a:spcAft>
            </a:pP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7" name="Рисунок 6">
            <a:extLst>
              <a:ext uri="{FF2B5EF4-FFF2-40B4-BE49-F238E27FC236}">
                <a16:creationId xmlns:a16="http://schemas.microsoft.com/office/drawing/2014/main" id="{CCB33E97-56FD-A6AF-42C6-494FE75F5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16632"/>
            <a:ext cx="3330416" cy="6216791"/>
          </a:xfrm>
          <a:prstGeom prst="rect">
            <a:avLst/>
          </a:prstGeom>
        </p:spPr>
      </p:pic>
      <p:sp>
        <p:nvSpPr>
          <p:cNvPr id="8" name="Прямокутник: округлені кути 7">
            <a:extLst>
              <a:ext uri="{FF2B5EF4-FFF2-40B4-BE49-F238E27FC236}">
                <a16:creationId xmlns:a16="http://schemas.microsoft.com/office/drawing/2014/main" id="{29532792-D81E-71AD-CC3C-C78127A7CC15}"/>
              </a:ext>
            </a:extLst>
          </p:cNvPr>
          <p:cNvSpPr/>
          <p:nvPr/>
        </p:nvSpPr>
        <p:spPr>
          <a:xfrm>
            <a:off x="3635896" y="5180695"/>
            <a:ext cx="4464496" cy="115212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№6 автора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a:t>
            </a:r>
            <a:endParaRPr kumimoji="0" lang="uk-UA"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Черняхівський</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будинок</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культури</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центр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селищаЧерняхова</a:t>
            </a:r>
            <a:endParaRPr kumimoji="0" lang="uk-UA"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2" name="Місце для нижнього колонтитула 1">
            <a:extLst>
              <a:ext uri="{FF2B5EF4-FFF2-40B4-BE49-F238E27FC236}">
                <a16:creationId xmlns:a16="http://schemas.microsoft.com/office/drawing/2014/main" id="{F6C91F57-8FCF-4538-60CB-5E1CC9EC2DAF}"/>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BA243086-6371-6771-FD90-EEBA26FDE4D4}"/>
              </a:ext>
            </a:extLst>
          </p:cNvPr>
          <p:cNvSpPr>
            <a:spLocks noGrp="1"/>
          </p:cNvSpPr>
          <p:nvPr>
            <p:ph type="sldNum" sz="quarter" idx="12"/>
          </p:nvPr>
        </p:nvSpPr>
        <p:spPr/>
        <p:txBody>
          <a:bodyPr/>
          <a:lstStyle/>
          <a:p>
            <a:fld id="{725C68B6-61C2-468F-89AB-4B9F7531AA68}" type="slidenum">
              <a:rPr lang="ru-RU" smtClean="0"/>
              <a:pPr/>
              <a:t>7</a:t>
            </a:fld>
            <a:endParaRPr lang="ru-RU"/>
          </a:p>
        </p:txBody>
      </p:sp>
    </p:spTree>
    <p:extLst>
      <p:ext uri="{BB962C8B-B14F-4D97-AF65-F5344CB8AC3E}">
        <p14:creationId xmlns:p14="http://schemas.microsoft.com/office/powerpoint/2010/main" val="3762700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FDED1D5-D4A1-CCED-DE9A-768E8B4811A6}"/>
              </a:ext>
            </a:extLst>
          </p:cNvPr>
          <p:cNvPicPr>
            <a:picLocks noChangeAspect="1"/>
          </p:cNvPicPr>
          <p:nvPr/>
        </p:nvPicPr>
        <p:blipFill>
          <a:blip r:embed="rId2"/>
          <a:stretch>
            <a:fillRect/>
          </a:stretch>
        </p:blipFill>
        <p:spPr>
          <a:xfrm>
            <a:off x="0" y="548680"/>
            <a:ext cx="5040560" cy="4752527"/>
          </a:xfrm>
          <a:prstGeom prst="rect">
            <a:avLst/>
          </a:prstGeom>
        </p:spPr>
      </p:pic>
      <p:sp>
        <p:nvSpPr>
          <p:cNvPr id="4" name="TextBox 3">
            <a:extLst>
              <a:ext uri="{FF2B5EF4-FFF2-40B4-BE49-F238E27FC236}">
                <a16:creationId xmlns:a16="http://schemas.microsoft.com/office/drawing/2014/main" id="{0DA2537A-9B88-F81A-113B-1B8102239019}"/>
              </a:ext>
            </a:extLst>
          </p:cNvPr>
          <p:cNvSpPr txBox="1"/>
          <p:nvPr/>
        </p:nvSpPr>
        <p:spPr>
          <a:xfrm>
            <a:off x="5148064" y="404664"/>
            <a:ext cx="3816424" cy="6254341"/>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800"/>
              </a:spcAft>
              <a:buClrTx/>
              <a:buSzTx/>
              <a:buFontTx/>
              <a:buNone/>
              <a:tabLst/>
              <a:defRPr/>
            </a:pPr>
            <a:r>
              <a:rPr kumimoji="0" lang="uk-UA" sz="2000" b="1" i="1" u="sng" strike="noStrike" kern="0" cap="none" spc="0" normalizeH="0" baseline="0" noProof="0" dirty="0">
                <a:ln>
                  <a:noFill/>
                </a:ln>
                <a:solidFill>
                  <a:srgbClr val="FF0066"/>
                </a:solidFill>
                <a:effectLst/>
                <a:uLnTx/>
                <a:uFillTx/>
                <a:latin typeface="Times New Roman" panose="02020603050405020304" pitchFamily="18" charset="0"/>
                <a:ea typeface="Calibri" panose="020F0502020204030204" pitchFamily="34" charset="0"/>
                <a:cs typeface="Times New Roman" panose="02020603050405020304" pitchFamily="18" charset="0"/>
              </a:rPr>
              <a:t>Музей Бойової слави при Черняхівському ліцеї №1  </a:t>
            </a:r>
            <a:r>
              <a:rPr kumimoji="0" lang="uk-UA" sz="1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в своїй роботі керується Положенням про музеї № 640 від 04.09. 2006 року. При музеї створена та працює Рада музею. Рада музею розробляє заходи та планує роботу на рік по різних напрямках (пошуковий, екскурсійно-просвітницький, пропагандистський, науково-дослідницький, шефська робота тощо).     </a:t>
            </a:r>
            <a:endParaRPr kumimoji="0" lang="uk-UA" sz="1200" b="0" i="0" u="none" strike="noStrike" kern="1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marR="0" lvl="0" indent="0" algn="just" defTabSz="914400" rtl="0" eaLnBrk="1" fontAlgn="auto" latinLnBrk="0" hangingPunct="1">
              <a:lnSpc>
                <a:spcPct val="150000"/>
              </a:lnSpc>
              <a:spcBef>
                <a:spcPts val="0"/>
              </a:spcBef>
              <a:spcAft>
                <a:spcPts val="800"/>
              </a:spcAft>
              <a:buClrTx/>
              <a:buSzTx/>
              <a:buFontTx/>
              <a:buNone/>
              <a:tabLst/>
              <a:defRPr/>
            </a:pPr>
            <a:r>
              <a:rPr kumimoji="0" lang="uk-UA" sz="1400" b="0" i="0" u="none" strike="noStrike" kern="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Одним з напрямків підвищення ефективності роботи  музею Бойової слави є співпраця з громадськими організаціями, районною Радою ветеранів війни та праці, Черняхівським військовим комісаріатом, районною організацією воїнів-інтернаціоналістів, залучення до збору матеріалів та проведення екскурсій батьків, учнів.</a:t>
            </a:r>
            <a:endParaRPr lang="uk-UA" dirty="0"/>
          </a:p>
        </p:txBody>
      </p:sp>
      <p:sp>
        <p:nvSpPr>
          <p:cNvPr id="5" name="Прямокутник: округлені кути 4">
            <a:extLst>
              <a:ext uri="{FF2B5EF4-FFF2-40B4-BE49-F238E27FC236}">
                <a16:creationId xmlns:a16="http://schemas.microsoft.com/office/drawing/2014/main" id="{CF6385CB-1564-22BA-1091-73FC9EAE4791}"/>
              </a:ext>
            </a:extLst>
          </p:cNvPr>
          <p:cNvSpPr/>
          <p:nvPr/>
        </p:nvSpPr>
        <p:spPr>
          <a:xfrm>
            <a:off x="251520" y="5661248"/>
            <a:ext cx="4609020"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spcBef>
                <a:spcPts val="0"/>
              </a:spcBef>
              <a:spcAft>
                <a:spcPts val="800"/>
              </a:spcAft>
              <a:buClrTx/>
              <a:buSzTx/>
              <a:buFontTx/>
              <a:buNone/>
              <a:tabLst/>
              <a:defRPr/>
            </a:pP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№7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a:t>
            </a:r>
          </a:p>
          <a:p>
            <a:pPr marL="0" marR="0" lvl="0" indent="0" algn="ctr" defTabSz="914400" rtl="0" eaLnBrk="1" fontAlgn="auto" latinLnBrk="0" hangingPunct="1">
              <a:spcBef>
                <a:spcPts val="0"/>
              </a:spcBef>
              <a:spcAft>
                <a:spcPts val="800"/>
              </a:spcAft>
              <a:buClrTx/>
              <a:buSzTx/>
              <a:buFontTx/>
              <a:buNone/>
              <a:tabLst/>
              <a:defRPr/>
            </a:pPr>
            <a:r>
              <a:rPr lang="ru-RU" b="1" dirty="0">
                <a:solidFill>
                  <a:srgbClr val="3116BA"/>
                </a:solidFill>
                <a:latin typeface="Times New Roman" panose="02020603050405020304" pitchFamily="18" charset="0"/>
                <a:ea typeface="DengXian" panose="02010600030101010101" pitchFamily="2" charset="-122"/>
              </a:rPr>
              <a:t>Музей </a:t>
            </a:r>
            <a:r>
              <a:rPr lang="ru-RU" b="1" dirty="0" err="1">
                <a:solidFill>
                  <a:srgbClr val="3116BA"/>
                </a:solidFill>
                <a:latin typeface="Times New Roman" panose="02020603050405020304" pitchFamily="18" charset="0"/>
                <a:ea typeface="DengXian" panose="02010600030101010101" pitchFamily="2" charset="-122"/>
              </a:rPr>
              <a:t>Бойової</a:t>
            </a:r>
            <a:r>
              <a:rPr lang="ru-RU" b="1" dirty="0">
                <a:solidFill>
                  <a:srgbClr val="3116BA"/>
                </a:solidFill>
                <a:latin typeface="Times New Roman" panose="02020603050405020304" pitchFamily="18" charset="0"/>
                <a:ea typeface="DengXian" panose="02010600030101010101" pitchFamily="2" charset="-122"/>
              </a:rPr>
              <a:t> </a:t>
            </a:r>
            <a:r>
              <a:rPr lang="ru-RU" b="1" dirty="0" err="1">
                <a:solidFill>
                  <a:srgbClr val="3116BA"/>
                </a:solidFill>
                <a:latin typeface="Times New Roman" panose="02020603050405020304" pitchFamily="18" charset="0"/>
                <a:ea typeface="DengXian" panose="02010600030101010101" pitchFamily="2" charset="-122"/>
              </a:rPr>
              <a:t>слави</a:t>
            </a:r>
            <a:r>
              <a:rPr lang="ru-RU" b="1" dirty="0">
                <a:solidFill>
                  <a:srgbClr val="3116BA"/>
                </a:solidFill>
                <a:latin typeface="Times New Roman" panose="02020603050405020304" pitchFamily="18" charset="0"/>
                <a:ea typeface="DengXian" panose="02010600030101010101" pitchFamily="2" charset="-122"/>
              </a:rPr>
              <a:t> при </a:t>
            </a:r>
            <a:r>
              <a:rPr lang="ru-RU" b="1" dirty="0" err="1">
                <a:solidFill>
                  <a:srgbClr val="3116BA"/>
                </a:solidFill>
                <a:latin typeface="Times New Roman" panose="02020603050405020304" pitchFamily="18" charset="0"/>
                <a:ea typeface="DengXian" panose="02010600030101010101" pitchFamily="2" charset="-122"/>
              </a:rPr>
              <a:t>Черняхівському</a:t>
            </a:r>
            <a:r>
              <a:rPr lang="ru-RU" b="1" dirty="0">
                <a:solidFill>
                  <a:srgbClr val="3116BA"/>
                </a:solidFill>
                <a:latin typeface="Times New Roman" panose="02020603050405020304" pitchFamily="18" charset="0"/>
                <a:ea typeface="DengXian" panose="02010600030101010101" pitchFamily="2" charset="-122"/>
              </a:rPr>
              <a:t> </a:t>
            </a:r>
            <a:r>
              <a:rPr lang="ru-RU" b="1" dirty="0" err="1">
                <a:solidFill>
                  <a:srgbClr val="3116BA"/>
                </a:solidFill>
                <a:latin typeface="Times New Roman" panose="02020603050405020304" pitchFamily="18" charset="0"/>
                <a:ea typeface="DengXian" panose="02010600030101010101" pitchFamily="2" charset="-122"/>
              </a:rPr>
              <a:t>ліцеї</a:t>
            </a:r>
            <a:r>
              <a:rPr lang="ru-RU" b="1" dirty="0">
                <a:solidFill>
                  <a:srgbClr val="3116BA"/>
                </a:solidFill>
                <a:latin typeface="Times New Roman" panose="02020603050405020304" pitchFamily="18" charset="0"/>
                <a:ea typeface="DengXian" panose="02010600030101010101" pitchFamily="2" charset="-122"/>
              </a:rPr>
              <a:t> №1</a:t>
            </a:r>
            <a:endParaRPr kumimoji="0" lang="uk-UA"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3" name="Місце для нижнього колонтитула 2">
            <a:extLst>
              <a:ext uri="{FF2B5EF4-FFF2-40B4-BE49-F238E27FC236}">
                <a16:creationId xmlns:a16="http://schemas.microsoft.com/office/drawing/2014/main" id="{0B40B99B-D478-D9B1-1673-4212E0D8951D}"/>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8EFCB004-7380-2AA4-728A-8CE88B4DA871}"/>
              </a:ext>
            </a:extLst>
          </p:cNvPr>
          <p:cNvSpPr>
            <a:spLocks noGrp="1"/>
          </p:cNvSpPr>
          <p:nvPr>
            <p:ph type="sldNum" sz="quarter" idx="12"/>
          </p:nvPr>
        </p:nvSpPr>
        <p:spPr/>
        <p:txBody>
          <a:bodyPr/>
          <a:lstStyle/>
          <a:p>
            <a:fld id="{725C68B6-61C2-468F-89AB-4B9F7531AA68}" type="slidenum">
              <a:rPr lang="ru-RU" smtClean="0"/>
              <a:pPr/>
              <a:t>8</a:t>
            </a:fld>
            <a:endParaRPr lang="ru-RU"/>
          </a:p>
        </p:txBody>
      </p:sp>
    </p:spTree>
    <p:extLst>
      <p:ext uri="{BB962C8B-B14F-4D97-AF65-F5344CB8AC3E}">
        <p14:creationId xmlns:p14="http://schemas.microsoft.com/office/powerpoint/2010/main" val="4220744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AB7AAA-5CA4-B391-2E5F-3E671773CC99}"/>
              </a:ext>
            </a:extLst>
          </p:cNvPr>
          <p:cNvSpPr txBox="1"/>
          <p:nvPr/>
        </p:nvSpPr>
        <p:spPr>
          <a:xfrm>
            <a:off x="2987822" y="332656"/>
            <a:ext cx="2664296" cy="3139321"/>
          </a:xfrm>
          <a:prstGeom prst="rect">
            <a:avLst/>
          </a:prstGeom>
          <a:noFill/>
        </p:spPr>
        <p:txBody>
          <a:bodyPr wrap="square">
            <a:spAutoFit/>
          </a:bodyPr>
          <a:lstStyle/>
          <a:p>
            <a:pPr algn="just"/>
            <a:endParaRPr lang="uk-UA" sz="1800" b="1" i="1" dirty="0">
              <a:solidFill>
                <a:srgbClr val="FF0066"/>
              </a:solidFill>
              <a:effectLst/>
              <a:latin typeface="Times New Roman" panose="02020603050405020304" pitchFamily="18" charset="0"/>
              <a:ea typeface="Calibri" panose="020F0502020204030204" pitchFamily="34" charset="0"/>
            </a:endParaRPr>
          </a:p>
          <a:p>
            <a:pPr algn="ctr"/>
            <a:r>
              <a:rPr lang="uk-UA" sz="1800" b="1" i="1" dirty="0">
                <a:solidFill>
                  <a:srgbClr val="3116BA"/>
                </a:solidFill>
                <a:effectLst/>
                <a:latin typeface="Times New Roman" panose="02020603050405020304" pitchFamily="18" charset="0"/>
                <a:ea typeface="Calibri" panose="020F0502020204030204" pitchFamily="34" charset="0"/>
              </a:rPr>
              <a:t>Екскурсії починаються біля меморіальної дошки, присвяченої </a:t>
            </a:r>
            <a:r>
              <a:rPr lang="uk-UA" sz="1800" b="1" i="1" dirty="0" err="1">
                <a:solidFill>
                  <a:srgbClr val="3116BA"/>
                </a:solidFill>
                <a:effectLst/>
                <a:latin typeface="Times New Roman" panose="02020603050405020304" pitchFamily="18" charset="0"/>
                <a:ea typeface="Calibri" panose="020F0502020204030204" pitchFamily="34" charset="0"/>
              </a:rPr>
              <a:t>І.С.Саєнку</a:t>
            </a:r>
            <a:r>
              <a:rPr lang="uk-UA" sz="1800" b="1" i="1" dirty="0">
                <a:solidFill>
                  <a:srgbClr val="3116BA"/>
                </a:solidFill>
                <a:effectLst/>
                <a:latin typeface="Times New Roman" panose="02020603050405020304" pitchFamily="18" charset="0"/>
                <a:ea typeface="Calibri" panose="020F0502020204030204" pitchFamily="34" charset="0"/>
              </a:rPr>
              <a:t>, </a:t>
            </a:r>
            <a:r>
              <a:rPr lang="uk-UA" sz="1800" b="1" i="1" dirty="0" err="1">
                <a:solidFill>
                  <a:srgbClr val="3116BA"/>
                </a:solidFill>
                <a:effectLst/>
                <a:latin typeface="Times New Roman" panose="02020603050405020304" pitchFamily="18" charset="0"/>
                <a:ea typeface="Calibri" panose="020F0502020204030204" pitchFamily="34" charset="0"/>
              </a:rPr>
              <a:t>діарами</a:t>
            </a:r>
            <a:r>
              <a:rPr lang="uk-UA" sz="1800" b="1" i="1" dirty="0">
                <a:solidFill>
                  <a:srgbClr val="3116BA"/>
                </a:solidFill>
                <a:effectLst/>
                <a:latin typeface="Times New Roman" panose="02020603050405020304" pitchFamily="18" charset="0"/>
                <a:ea typeface="Calibri" panose="020F0502020204030204" pitchFamily="34" charset="0"/>
              </a:rPr>
              <a:t>, що ілюструє останній бій батареї під його командуванням, продовжуються та закінчуються в приміщенні музею.</a:t>
            </a:r>
            <a:endParaRPr lang="uk-UA" b="1" i="1" dirty="0">
              <a:solidFill>
                <a:srgbClr val="3116BA"/>
              </a:solidFill>
            </a:endParaRPr>
          </a:p>
        </p:txBody>
      </p:sp>
      <p:pic>
        <p:nvPicPr>
          <p:cNvPr id="6" name="Рисунок 5">
            <a:extLst>
              <a:ext uri="{FF2B5EF4-FFF2-40B4-BE49-F238E27FC236}">
                <a16:creationId xmlns:a16="http://schemas.microsoft.com/office/drawing/2014/main" id="{2A38F7D8-C780-DFE9-A07E-BB95088C08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437" y="3500934"/>
            <a:ext cx="3350555" cy="2584696"/>
          </a:xfrm>
          <a:prstGeom prst="rect">
            <a:avLst/>
          </a:prstGeom>
        </p:spPr>
      </p:pic>
      <p:pic>
        <p:nvPicPr>
          <p:cNvPr id="10" name="Рисунок 9">
            <a:extLst>
              <a:ext uri="{FF2B5EF4-FFF2-40B4-BE49-F238E27FC236}">
                <a16:creationId xmlns:a16="http://schemas.microsoft.com/office/drawing/2014/main" id="{C7960220-82B9-08EC-9C60-04B7F95B6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8409"/>
            <a:ext cx="2736301" cy="3284984"/>
          </a:xfrm>
          <a:prstGeom prst="rect">
            <a:avLst/>
          </a:prstGeom>
        </p:spPr>
      </p:pic>
      <p:pic>
        <p:nvPicPr>
          <p:cNvPr id="11" name="Рисунок 10">
            <a:extLst>
              <a:ext uri="{FF2B5EF4-FFF2-40B4-BE49-F238E27FC236}">
                <a16:creationId xmlns:a16="http://schemas.microsoft.com/office/drawing/2014/main" id="{4CC61D97-385A-E410-5673-510CFD2F65D3}"/>
              </a:ext>
            </a:extLst>
          </p:cNvPr>
          <p:cNvPicPr>
            <a:picLocks noChangeAspect="1"/>
          </p:cNvPicPr>
          <p:nvPr/>
        </p:nvPicPr>
        <p:blipFill>
          <a:blip r:embed="rId4"/>
          <a:stretch>
            <a:fillRect/>
          </a:stretch>
        </p:blipFill>
        <p:spPr>
          <a:xfrm>
            <a:off x="5652120" y="620688"/>
            <a:ext cx="3350555" cy="4700434"/>
          </a:xfrm>
          <a:prstGeom prst="rect">
            <a:avLst/>
          </a:prstGeom>
        </p:spPr>
      </p:pic>
      <p:sp>
        <p:nvSpPr>
          <p:cNvPr id="12" name="Прямокутник: округлені кути 11">
            <a:extLst>
              <a:ext uri="{FF2B5EF4-FFF2-40B4-BE49-F238E27FC236}">
                <a16:creationId xmlns:a16="http://schemas.microsoft.com/office/drawing/2014/main" id="{74644552-17BF-16B4-9454-A6AC9D957031}"/>
              </a:ext>
            </a:extLst>
          </p:cNvPr>
          <p:cNvSpPr/>
          <p:nvPr/>
        </p:nvSpPr>
        <p:spPr>
          <a:xfrm>
            <a:off x="899592" y="6240519"/>
            <a:ext cx="4034539" cy="52610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№8, 9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a:t>
            </a:r>
            <a:endParaRPr lang="uk-UA" dirty="0"/>
          </a:p>
        </p:txBody>
      </p:sp>
      <p:sp>
        <p:nvSpPr>
          <p:cNvPr id="14" name="Прямокутник: округлені кути 13">
            <a:extLst>
              <a:ext uri="{FF2B5EF4-FFF2-40B4-BE49-F238E27FC236}">
                <a16:creationId xmlns:a16="http://schemas.microsoft.com/office/drawing/2014/main" id="{CF9C4783-0092-FCBA-6258-AE2FC09B7FC4}"/>
              </a:ext>
            </a:extLst>
          </p:cNvPr>
          <p:cNvSpPr/>
          <p:nvPr/>
        </p:nvSpPr>
        <p:spPr>
          <a:xfrm>
            <a:off x="5652119" y="5321122"/>
            <a:ext cx="3350555" cy="14202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spcBef>
                <a:spcPts val="0"/>
              </a:spcBef>
              <a:spcAft>
                <a:spcPts val="800"/>
              </a:spcAft>
              <a:buClrTx/>
              <a:buSzTx/>
              <a:buFontTx/>
              <a:buNone/>
              <a:tabLst/>
              <a:defRPr/>
            </a:pP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№10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стенд,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присв’ячений</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Саєнко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І.С.</a:t>
            </a:r>
          </a:p>
        </p:txBody>
      </p:sp>
      <p:sp>
        <p:nvSpPr>
          <p:cNvPr id="2" name="Місце для нижнього колонтитула 1">
            <a:extLst>
              <a:ext uri="{FF2B5EF4-FFF2-40B4-BE49-F238E27FC236}">
                <a16:creationId xmlns:a16="http://schemas.microsoft.com/office/drawing/2014/main" id="{1B54F2C0-EA7E-2904-BFA5-AEAB92637B06}"/>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2BF22B9B-0D77-58EB-FFAC-3E641A35A1EA}"/>
              </a:ext>
            </a:extLst>
          </p:cNvPr>
          <p:cNvSpPr>
            <a:spLocks noGrp="1"/>
          </p:cNvSpPr>
          <p:nvPr>
            <p:ph type="sldNum" sz="quarter" idx="12"/>
          </p:nvPr>
        </p:nvSpPr>
        <p:spPr/>
        <p:txBody>
          <a:bodyPr/>
          <a:lstStyle/>
          <a:p>
            <a:fld id="{725C68B6-61C2-468F-89AB-4B9F7531AA68}" type="slidenum">
              <a:rPr lang="ru-RU" smtClean="0"/>
              <a:pPr/>
              <a:t>9</a:t>
            </a:fld>
            <a:endParaRPr lang="ru-RU"/>
          </a:p>
        </p:txBody>
      </p:sp>
    </p:spTree>
    <p:extLst>
      <p:ext uri="{BB962C8B-B14F-4D97-AF65-F5344CB8AC3E}">
        <p14:creationId xmlns:p14="http://schemas.microsoft.com/office/powerpoint/2010/main" val="113793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D7939B-19EB-CB71-0E59-167F30C6C48B}"/>
              </a:ext>
            </a:extLst>
          </p:cNvPr>
          <p:cNvSpPr txBox="1"/>
          <p:nvPr/>
        </p:nvSpPr>
        <p:spPr>
          <a:xfrm>
            <a:off x="0" y="-1487986"/>
            <a:ext cx="9144000" cy="852541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800"/>
              </a:spcAft>
              <a:buClrTx/>
              <a:buSzTx/>
              <a:buFontTx/>
              <a:buNone/>
              <a:tabLst/>
              <a:defRPr/>
            </a:pPr>
            <a:endPar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800"/>
              </a:spcAft>
              <a:buClrTx/>
              <a:buSzTx/>
              <a:buFontTx/>
              <a:buNone/>
              <a:tabLst/>
              <a:defRPr/>
            </a:pPr>
            <a:endParaRPr lang="uk-UA" sz="1400" kern="100" dirty="0">
              <a:solidFill>
                <a:prstClr val="black"/>
              </a:solidFill>
              <a:latin typeface="Times New Roman" panose="02020603050405020304" pitchFamily="18" charset="0"/>
              <a:ea typeface="DengXian" panose="02010600030101010101" pitchFamily="2" charset="-122"/>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800"/>
              </a:spcAft>
              <a:buClrTx/>
              <a:buSzTx/>
              <a:buFontTx/>
              <a:buNone/>
              <a:tabLst/>
              <a:defRPr/>
            </a:pPr>
            <a:endPar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800"/>
              </a:spcAft>
              <a:buClrTx/>
              <a:buSzTx/>
              <a:buFontTx/>
              <a:buNone/>
              <a:tabLst/>
              <a:defRPr/>
            </a:pPr>
            <a:endParaRPr lang="uk-UA" sz="1400" kern="100" dirty="0">
              <a:solidFill>
                <a:prstClr val="black"/>
              </a:solidFill>
              <a:latin typeface="Times New Roman" panose="02020603050405020304" pitchFamily="18" charset="0"/>
              <a:ea typeface="DengXian" panose="02010600030101010101" pitchFamily="2" charset="-122"/>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800"/>
              </a:spcAft>
              <a:buClrTx/>
              <a:buSzTx/>
              <a:buFontTx/>
              <a:buNone/>
              <a:tabLst/>
              <a:defRPr/>
            </a:pPr>
            <a:endPar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800"/>
              </a:spcAft>
              <a:buClrTx/>
              <a:buSzTx/>
              <a:buFontTx/>
              <a:buNone/>
              <a:tabLst/>
              <a:defRPr/>
            </a:pPr>
            <a:endParaRPr kumimoji="0" lang="uk-UA" b="1" i="1" u="none" strike="noStrike" kern="100" cap="none" spc="0" normalizeH="0" baseline="0" noProof="0" dirty="0">
              <a:ln>
                <a:noFill/>
              </a:ln>
              <a:effectLst/>
              <a:uLnTx/>
              <a:uFillTx/>
              <a:latin typeface="Times New Roman" panose="02020603050405020304" pitchFamily="18" charset="0"/>
              <a:ea typeface="DengXian" panose="02010600030101010101" pitchFamily="2" charset="-122"/>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uk-UA" b="1" i="1" u="none" strike="noStrike" kern="100" cap="none" spc="0" normalizeH="0" baseline="0" noProof="0" dirty="0">
                <a:ln>
                  <a:noFill/>
                </a:ln>
                <a:effectLst/>
                <a:uLnTx/>
                <a:uFillTx/>
                <a:latin typeface="Times New Roman" panose="02020603050405020304" pitchFamily="18" charset="0"/>
                <a:ea typeface="DengXian" panose="02010600030101010101" pitchFamily="2" charset="-122"/>
                <a:cs typeface="Times New Roman" panose="02020603050405020304" pitchFamily="18" charset="0"/>
              </a:rPr>
              <a:t>У червні 1941 року розпочалась німецько-радянська війна, в ході якої радянські війська намагалися зупинити наступ німецьких фашистських військ на території України.</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uk-UA" b="1" i="0" u="none" strike="noStrike" kern="100" cap="none" spc="0" normalizeH="0" baseline="0" noProof="0" dirty="0">
                <a:ln>
                  <a:noFill/>
                </a:ln>
                <a:effectLst/>
                <a:uLnTx/>
                <a:uFillTx/>
                <a:latin typeface="Times New Roman" panose="02020603050405020304" pitchFamily="18" charset="0"/>
                <a:ea typeface="DengXian" panose="02010600030101010101" pitchFamily="2" charset="-122"/>
                <a:cs typeface="Times New Roman" panose="02020603050405020304" pitchFamily="18" charset="0"/>
              </a:rPr>
              <a:t> </a:t>
            </a:r>
            <a:r>
              <a:rPr kumimoji="0" lang="uk-UA" sz="1600" b="1" u="sng" strike="noStrike" kern="1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Times New Roman" panose="02020603050405020304" pitchFamily="18" charset="0"/>
              </a:rPr>
              <a:t>Черняхів — стратегічно важливе місто. розташоване на транспортних шляхах, що з'єднують інші ключові райони.</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uk-UA" sz="2400" b="1"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Бій батареї Саєнка</a:t>
            </a:r>
            <a:endParaRPr kumimoji="0" lang="uk-UA" sz="2400" b="1" i="1" u="none" strike="noStrike" kern="100" cap="none" spc="0" normalizeH="0" baseline="0" noProof="0" dirty="0">
              <a:ln>
                <a:noFill/>
              </a:ln>
              <a:solidFill>
                <a:srgbClr val="FF0066"/>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800"/>
              </a:spcAft>
              <a:buClrTx/>
              <a:buSzTx/>
              <a:buFontTx/>
              <a:buNone/>
              <a:tabLst>
                <a:tab pos="457200" algn="l"/>
              </a:tabLst>
              <a:defRPr/>
            </a:pPr>
            <a:r>
              <a:rPr kumimoji="0" lang="uk-UA" b="1"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Командир батареї</a:t>
            </a:r>
            <a:r>
              <a:rPr kumimoji="0" lang="uk-UA" b="0"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 </a:t>
            </a:r>
            <a:r>
              <a:rPr kumimoji="0" lang="uk-UA" sz="1400" b="1" i="0" u="none" strike="noStrike" kern="100" cap="none" spc="0" normalizeH="0" baseline="0" noProof="0" dirty="0">
                <a:ln>
                  <a:noFill/>
                </a:ln>
                <a:solidFill>
                  <a:srgbClr val="120EB6"/>
                </a:solidFill>
                <a:effectLst/>
                <a:uLnTx/>
                <a:uFillTx/>
                <a:latin typeface="Times New Roman" panose="02020603050405020304" pitchFamily="18" charset="0"/>
                <a:ea typeface="DengXian" panose="02010600030101010101" pitchFamily="2" charset="-122"/>
                <a:cs typeface="Times New Roman" panose="02020603050405020304" pitchFamily="18" charset="0"/>
              </a:rPr>
              <a:t>Батарею очолював капітан Саєнко</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Його підрозділ грав важливу роль в обороні Черняхова від німецького наступу.</a:t>
            </a:r>
            <a:endParaRPr kumimoji="0" lang="uk-UA" sz="1200" b="0" i="0" u="none" strike="noStrike" kern="1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800"/>
              </a:spcAft>
              <a:buClrTx/>
              <a:buSzTx/>
              <a:buFontTx/>
              <a:buNone/>
              <a:tabLst>
                <a:tab pos="457200" algn="l"/>
              </a:tabLst>
              <a:defRPr/>
            </a:pPr>
            <a:r>
              <a:rPr kumimoji="0" lang="uk-UA" b="1"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Склад</a:t>
            </a:r>
            <a:r>
              <a:rPr kumimoji="0" lang="uk-UA" b="0"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a:t>
            </a:r>
            <a:r>
              <a:rPr kumimoji="0" lang="uk-UA" sz="1400" b="1" i="0" u="none" strike="noStrike" kern="100" cap="none" spc="0" normalizeH="0" baseline="0" noProof="0" dirty="0">
                <a:ln>
                  <a:noFill/>
                </a:ln>
                <a:solidFill>
                  <a:srgbClr val="120EB6"/>
                </a:solidFill>
                <a:effectLst/>
                <a:uLnTx/>
                <a:uFillTx/>
                <a:latin typeface="Times New Roman" panose="02020603050405020304" pitchFamily="18" charset="0"/>
                <a:ea typeface="DengXian" panose="02010600030101010101" pitchFamily="2" charset="-122"/>
                <a:cs typeface="Times New Roman" panose="02020603050405020304" pitchFamily="18" charset="0"/>
              </a:rPr>
              <a:t>Батарея складалася </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з декількох артилерійських знарядь, які були розміщені для прикриття важливих підступів до міста.</a:t>
            </a:r>
            <a:endParaRPr kumimoji="0" lang="uk-UA" sz="1200" b="0" i="0" u="none" strike="noStrike" kern="1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800"/>
              </a:spcAft>
              <a:buClrTx/>
              <a:buSzTx/>
              <a:buFontTx/>
              <a:buNone/>
              <a:tabLst>
                <a:tab pos="457200" algn="l"/>
              </a:tabLst>
              <a:defRPr/>
            </a:pPr>
            <a:r>
              <a:rPr kumimoji="0" lang="uk-UA" b="1"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Ситуація</a:t>
            </a:r>
            <a:r>
              <a:rPr kumimoji="0" lang="uk-UA" b="0"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a:t>
            </a:r>
            <a:r>
              <a:rPr kumimoji="0" lang="uk-UA" sz="1400" b="1" i="0" u="none" strike="noStrike" kern="100" cap="none" spc="0" normalizeH="0" baseline="0" noProof="0" dirty="0">
                <a:ln>
                  <a:noFill/>
                </a:ln>
                <a:solidFill>
                  <a:srgbClr val="120EB6"/>
                </a:solidFill>
                <a:effectLst/>
                <a:uLnTx/>
                <a:uFillTx/>
                <a:latin typeface="Times New Roman" panose="02020603050405020304" pitchFamily="18" charset="0"/>
                <a:ea typeface="DengXian" panose="02010600030101010101" pitchFamily="2" charset="-122"/>
                <a:cs typeface="Times New Roman" panose="02020603050405020304" pitchFamily="18" charset="0"/>
              </a:rPr>
              <a:t>Під час бою</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батарея Саєнка зустріла спробу німецьких військ прорвати фронт. На цей час, радянські війська відчували тиск і потерпали від недостатньої підтримки.</a:t>
            </a:r>
            <a:endParaRPr kumimoji="0" lang="uk-UA" sz="1200" b="0" i="0" u="none" strike="noStrike" kern="1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800"/>
              </a:spcAft>
              <a:buClrTx/>
              <a:buSzTx/>
              <a:buFontTx/>
              <a:buNone/>
              <a:tabLst>
                <a:tab pos="457200" algn="l"/>
              </a:tabLst>
              <a:defRPr/>
            </a:pPr>
            <a:r>
              <a:rPr kumimoji="0" lang="uk-UA" b="1"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Стратегічний момент</a:t>
            </a:r>
            <a:r>
              <a:rPr kumimoji="0" lang="uk-UA" b="0"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 </a:t>
            </a:r>
            <a:r>
              <a:rPr kumimoji="0" lang="uk-UA" sz="1400" b="1" i="0" u="none" strike="noStrike" kern="100" cap="none" spc="0" normalizeH="0" baseline="0" noProof="0" dirty="0">
                <a:ln>
                  <a:noFill/>
                </a:ln>
                <a:solidFill>
                  <a:srgbClr val="120EB6"/>
                </a:solidFill>
                <a:effectLst/>
                <a:uLnTx/>
                <a:uFillTx/>
                <a:latin typeface="Times New Roman" panose="02020603050405020304" pitchFamily="18" charset="0"/>
                <a:ea typeface="DengXian" panose="02010600030101010101" pitchFamily="2" charset="-122"/>
                <a:cs typeface="Times New Roman" panose="02020603050405020304" pitchFamily="18" charset="0"/>
              </a:rPr>
              <a:t>Бій</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відбувся під час активної німецької кампанії, спрямованої на захоплення ключових міст Східної України. Саєнко та його бійці зробили героїчну спробу зупинити просування ворога.</a:t>
            </a:r>
            <a:endParaRPr kumimoji="0" lang="uk-UA" sz="1200" b="0" i="0" u="none" strike="noStrike" kern="1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800"/>
              </a:spcAft>
              <a:buClrTx/>
              <a:buSzTx/>
              <a:buFontTx/>
              <a:buNone/>
              <a:tabLst>
                <a:tab pos="457200" algn="l"/>
              </a:tabLst>
              <a:defRPr/>
            </a:pPr>
            <a:r>
              <a:rPr kumimoji="0" lang="uk-UA" b="1"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Результат</a:t>
            </a:r>
            <a:r>
              <a:rPr kumimoji="0" lang="uk-UA" b="0"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a:t>
            </a:r>
            <a:r>
              <a:rPr kumimoji="0" lang="uk-UA" sz="1400" b="0" i="0"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 </a:t>
            </a:r>
            <a:r>
              <a:rPr kumimoji="0" lang="uk-UA" sz="1400" b="1" i="0" u="none" strike="noStrike" kern="100" cap="none" spc="0" normalizeH="0" baseline="0" noProof="0" dirty="0">
                <a:ln>
                  <a:noFill/>
                </a:ln>
                <a:solidFill>
                  <a:srgbClr val="120EB6"/>
                </a:solidFill>
                <a:effectLst/>
                <a:uLnTx/>
                <a:uFillTx/>
                <a:latin typeface="Times New Roman" panose="02020603050405020304" pitchFamily="18" charset="0"/>
                <a:ea typeface="DengXian" panose="02010600030101010101" pitchFamily="2" charset="-122"/>
                <a:cs typeface="Times New Roman" panose="02020603050405020304" pitchFamily="18" charset="0"/>
              </a:rPr>
              <a:t>Хоча батарея проявила стійкість та мужність</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її сили не вистачило, щоб зупинити чисельні і краще озброєні німецькі війська. Бій закінчився труднощами для радянських військ, які не змогли утримати Черняхів.</a:t>
            </a:r>
            <a:endParaRPr lang="uk-UA" sz="1200" kern="100" dirty="0">
              <a:solidFill>
                <a:prstClr val="black"/>
              </a:solidFill>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800"/>
              </a:spcAft>
              <a:buClrTx/>
              <a:buSzTx/>
              <a:buFontTx/>
              <a:buNone/>
              <a:tabLst>
                <a:tab pos="457200" algn="l"/>
              </a:tabLst>
              <a:defRPr/>
            </a:pPr>
            <a:r>
              <a:rPr kumimoji="0" lang="uk-UA" b="1"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Значення</a:t>
            </a:r>
            <a:r>
              <a:rPr lang="uk-UA" b="1" i="1" kern="100" dirty="0">
                <a:solidFill>
                  <a:srgbClr val="FF0066"/>
                </a:solidFill>
                <a:latin typeface="Calibri" panose="020F0502020204030204" pitchFamily="34" charset="0"/>
                <a:ea typeface="DengXian" panose="02010600030101010101" pitchFamily="2" charset="-122"/>
                <a:cs typeface="Times New Roman" panose="02020603050405020304" pitchFamily="18" charset="0"/>
              </a:rPr>
              <a:t>: </a:t>
            </a:r>
            <a:r>
              <a:rPr kumimoji="0" lang="uk-UA" sz="1400" b="1" i="0" u="none" strike="noStrike" kern="100" cap="none" spc="0" normalizeH="0" baseline="0" noProof="0" dirty="0">
                <a:ln>
                  <a:noFill/>
                </a:ln>
                <a:solidFill>
                  <a:srgbClr val="120EB6"/>
                </a:solidFill>
                <a:effectLst/>
                <a:uLnTx/>
                <a:uFillTx/>
                <a:latin typeface="Times New Roman" panose="02020603050405020304" pitchFamily="18" charset="0"/>
                <a:ea typeface="DengXian" panose="02010600030101010101" pitchFamily="2" charset="-122"/>
                <a:cs typeface="Times New Roman" panose="02020603050405020304" pitchFamily="18" charset="0"/>
              </a:rPr>
              <a:t>Героїзм солдатів</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Бій батареї Саєнка став прикладом героїзму і відваги радянських солдатів, які боролися за свою землю у складних умовах.</a:t>
            </a:r>
            <a:r>
              <a:rPr lang="uk-UA" sz="1200" kern="100" noProof="0" dirty="0">
                <a:solidFill>
                  <a:prstClr val="black"/>
                </a:solidFill>
                <a:latin typeface="Calibri" panose="020F0502020204030204" pitchFamily="34" charset="0"/>
                <a:ea typeface="DengXian" panose="02010600030101010101" pitchFamily="2" charset="-122"/>
                <a:cs typeface="Times New Roman" panose="02020603050405020304" pitchFamily="18" charset="0"/>
              </a:rPr>
              <a:t> </a:t>
            </a:r>
            <a:r>
              <a:rPr kumimoji="0" lang="uk-UA" sz="1400" b="1" i="0" u="none" strike="noStrike" kern="100" cap="none" spc="0" normalizeH="0" baseline="0" noProof="0" dirty="0">
                <a:ln>
                  <a:noFill/>
                </a:ln>
                <a:solidFill>
                  <a:srgbClr val="120EB6"/>
                </a:solidFill>
                <a:effectLst/>
                <a:uLnTx/>
                <a:uFillTx/>
                <a:latin typeface="Times New Roman" panose="02020603050405020304" pitchFamily="18" charset="0"/>
                <a:ea typeface="DengXian" panose="02010600030101010101" pitchFamily="2" charset="-122"/>
                <a:cs typeface="Times New Roman" panose="02020603050405020304" pitchFamily="18" charset="0"/>
              </a:rPr>
              <a:t>Як символ боротьби</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Фактично, події в Черняхові стали символом боротьби радянського народу та спротиву загарбникам. Цей бій запам'ятався як вияв незламності та відданості в умовах переваги противника.</a:t>
            </a:r>
            <a:endParaRPr lang="uk-UA" sz="1200" kern="100" dirty="0">
              <a:solidFill>
                <a:prstClr val="black"/>
              </a:solidFill>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800"/>
              </a:spcAft>
              <a:buClrTx/>
              <a:buSzTx/>
              <a:buFontTx/>
              <a:buNone/>
              <a:tabLst>
                <a:tab pos="457200" algn="l"/>
              </a:tabLst>
              <a:defRPr/>
            </a:pPr>
            <a:r>
              <a:rPr kumimoji="0" lang="uk-UA" b="1" i="1" u="none" strike="noStrike" kern="1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Times New Roman" panose="02020603050405020304" pitchFamily="18" charset="0"/>
              </a:rPr>
              <a:t>Пам’ять</a:t>
            </a:r>
            <a:r>
              <a:rPr lang="uk-UA" i="1" kern="100" dirty="0">
                <a:solidFill>
                  <a:srgbClr val="FF0066"/>
                </a:solidFill>
                <a:latin typeface="Calibri" panose="020F0502020204030204" pitchFamily="34" charset="0"/>
                <a:ea typeface="DengXian" panose="02010600030101010101" pitchFamily="2" charset="-122"/>
                <a:cs typeface="Times New Roman" panose="02020603050405020304" pitchFamily="18" charset="0"/>
              </a:rPr>
              <a:t>: </a:t>
            </a:r>
            <a:r>
              <a:rPr kumimoji="0" lang="uk-UA" sz="1400" b="1" i="0" u="none" strike="noStrike" kern="100" cap="none" spc="0" normalizeH="0" baseline="0" noProof="0" dirty="0">
                <a:ln>
                  <a:noFill/>
                </a:ln>
                <a:solidFill>
                  <a:srgbClr val="120EB6"/>
                </a:solidFill>
                <a:effectLst/>
                <a:uLnTx/>
                <a:uFillTx/>
                <a:latin typeface="Times New Roman" panose="02020603050405020304" pitchFamily="18" charset="0"/>
                <a:ea typeface="DengXian" panose="02010600030101010101" pitchFamily="2" charset="-122"/>
                <a:cs typeface="Times New Roman" panose="02020603050405020304" pitchFamily="18" charset="0"/>
              </a:rPr>
              <a:t>Події,</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що мали місце під </a:t>
            </a:r>
            <a:r>
              <a:rPr kumimoji="0" lang="uk-UA" sz="1400" b="0" i="0" u="none" strike="noStrike" kern="100" cap="none" spc="0" normalizeH="0" baseline="0" noProof="0" dirty="0" err="1">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Черняховим</a:t>
            </a:r>
            <a:r>
              <a:rPr kumimoji="0" lang="uk-UA" sz="1400" b="0" i="0" u="none" strike="noStrike" kern="100" cap="none" spc="0" normalizeH="0" baseline="0" noProof="0" dirty="0">
                <a:ln>
                  <a:noFill/>
                </a:ln>
                <a:solidFill>
                  <a:prstClr val="black"/>
                </a:solidFill>
                <a:effectLst/>
                <a:uLnTx/>
                <a:uFillTx/>
                <a:latin typeface="Times New Roman" panose="02020603050405020304" pitchFamily="18" charset="0"/>
                <a:ea typeface="DengXian" panose="02010600030101010101" pitchFamily="2" charset="-122"/>
                <a:cs typeface="Times New Roman" panose="02020603050405020304" pitchFamily="18" charset="0"/>
              </a:rPr>
              <a:t>, сьогодні вшановуються в історії України, пам'ятники та меморіали нагадують про жертви та героїзм тих часів.</a:t>
            </a:r>
            <a:endParaRPr kumimoji="0" lang="uk-UA" sz="1200" b="0" i="0" u="none" strike="noStrike" kern="1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p:txBody>
      </p:sp>
      <p:sp>
        <p:nvSpPr>
          <p:cNvPr id="2" name="Місце для нижнього колонтитула 1">
            <a:extLst>
              <a:ext uri="{FF2B5EF4-FFF2-40B4-BE49-F238E27FC236}">
                <a16:creationId xmlns:a16="http://schemas.microsoft.com/office/drawing/2014/main" id="{E557FBE0-B73D-A288-41C9-59253F981E98}"/>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5ED2BB30-1200-98A2-3C13-82D40A4FE690}"/>
              </a:ext>
            </a:extLst>
          </p:cNvPr>
          <p:cNvSpPr>
            <a:spLocks noGrp="1"/>
          </p:cNvSpPr>
          <p:nvPr>
            <p:ph type="sldNum" sz="quarter" idx="12"/>
          </p:nvPr>
        </p:nvSpPr>
        <p:spPr/>
        <p:txBody>
          <a:bodyPr/>
          <a:lstStyle/>
          <a:p>
            <a:fld id="{725C68B6-61C2-468F-89AB-4B9F7531AA68}" type="slidenum">
              <a:rPr lang="ru-RU" smtClean="0"/>
              <a:pPr/>
              <a:t>10</a:t>
            </a:fld>
            <a:endParaRPr lang="ru-RU"/>
          </a:p>
        </p:txBody>
      </p:sp>
    </p:spTree>
    <p:extLst>
      <p:ext uri="{BB962C8B-B14F-4D97-AF65-F5344CB8AC3E}">
        <p14:creationId xmlns:p14="http://schemas.microsoft.com/office/powerpoint/2010/main" val="2737620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FE94A41-9D6D-AF23-2DE2-2A564E005E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5253" y="476672"/>
            <a:ext cx="2820924" cy="3600400"/>
          </a:xfrm>
          <a:prstGeom prst="rect">
            <a:avLst/>
          </a:prstGeom>
        </p:spPr>
      </p:pic>
      <p:pic>
        <p:nvPicPr>
          <p:cNvPr id="5" name="Рисунок 4">
            <a:extLst>
              <a:ext uri="{FF2B5EF4-FFF2-40B4-BE49-F238E27FC236}">
                <a16:creationId xmlns:a16="http://schemas.microsoft.com/office/drawing/2014/main" id="{6FDC18ED-CFCD-8B7C-6AF0-7F2E20E6B1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9591" y="314822"/>
            <a:ext cx="2604897" cy="3636067"/>
          </a:xfrm>
          <a:prstGeom prst="rect">
            <a:avLst/>
          </a:prstGeom>
        </p:spPr>
      </p:pic>
      <p:pic>
        <p:nvPicPr>
          <p:cNvPr id="7" name="Рисунок 6">
            <a:extLst>
              <a:ext uri="{FF2B5EF4-FFF2-40B4-BE49-F238E27FC236}">
                <a16:creationId xmlns:a16="http://schemas.microsoft.com/office/drawing/2014/main" id="{16C395C0-2203-5E3F-00AB-EC64000DE9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8" y="188640"/>
            <a:ext cx="3040391" cy="3636067"/>
          </a:xfrm>
          <a:prstGeom prst="rect">
            <a:avLst/>
          </a:prstGeom>
        </p:spPr>
      </p:pic>
      <p:sp>
        <p:nvSpPr>
          <p:cNvPr id="2" name="Прямокутник: округлені кути 1">
            <a:extLst>
              <a:ext uri="{FF2B5EF4-FFF2-40B4-BE49-F238E27FC236}">
                <a16:creationId xmlns:a16="http://schemas.microsoft.com/office/drawing/2014/main" id="{E9698818-FFD4-54D7-6C7F-B0474408C671}"/>
              </a:ext>
            </a:extLst>
          </p:cNvPr>
          <p:cNvSpPr/>
          <p:nvPr/>
        </p:nvSpPr>
        <p:spPr>
          <a:xfrm>
            <a:off x="91448" y="4293096"/>
            <a:ext cx="8873040" cy="244827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800" b="0" i="1" dirty="0" err="1">
                <a:solidFill>
                  <a:srgbClr val="120EB6"/>
                </a:solidFill>
                <a:effectLst/>
                <a:latin typeface="Times New Roman" panose="02020603050405020304" pitchFamily="18" charset="0"/>
                <a:cs typeface="Times New Roman" panose="02020603050405020304" pitchFamily="18" charset="0"/>
              </a:rPr>
              <a:t>Фактично</a:t>
            </a:r>
            <a:r>
              <a:rPr lang="ru-RU" sz="2800" b="0" i="1" dirty="0">
                <a:solidFill>
                  <a:srgbClr val="120EB6"/>
                </a:solidFill>
                <a:effectLst/>
                <a:latin typeface="Times New Roman" panose="02020603050405020304" pitchFamily="18" charset="0"/>
                <a:cs typeface="Times New Roman" panose="02020603050405020304" pitchFamily="18" charset="0"/>
              </a:rPr>
              <a:t>, </a:t>
            </a:r>
            <a:r>
              <a:rPr lang="ru-RU" sz="2800" b="0" i="1" dirty="0" err="1">
                <a:solidFill>
                  <a:srgbClr val="120EB6"/>
                </a:solidFill>
                <a:effectLst/>
                <a:latin typeface="Times New Roman" panose="02020603050405020304" pitchFamily="18" charset="0"/>
                <a:cs typeface="Times New Roman" panose="02020603050405020304" pitchFamily="18" charset="0"/>
              </a:rPr>
              <a:t>події</a:t>
            </a:r>
            <a:r>
              <a:rPr lang="ru-RU" sz="2800" b="0" i="1" dirty="0">
                <a:solidFill>
                  <a:srgbClr val="120EB6"/>
                </a:solidFill>
                <a:effectLst/>
                <a:latin typeface="Times New Roman" panose="02020603050405020304" pitchFamily="18" charset="0"/>
                <a:cs typeface="Times New Roman" panose="02020603050405020304" pitchFamily="18" charset="0"/>
              </a:rPr>
              <a:t> в </a:t>
            </a:r>
            <a:r>
              <a:rPr lang="ru-RU" sz="2800" b="0" i="1" dirty="0" err="1">
                <a:solidFill>
                  <a:srgbClr val="120EB6"/>
                </a:solidFill>
                <a:effectLst/>
                <a:latin typeface="Times New Roman" panose="02020603050405020304" pitchFamily="18" charset="0"/>
                <a:cs typeface="Times New Roman" panose="02020603050405020304" pitchFamily="18" charset="0"/>
              </a:rPr>
              <a:t>Черняхові</a:t>
            </a:r>
            <a:r>
              <a:rPr lang="ru-RU" sz="2800" b="0" i="1" dirty="0">
                <a:solidFill>
                  <a:srgbClr val="120EB6"/>
                </a:solidFill>
                <a:effectLst/>
                <a:latin typeface="Times New Roman" panose="02020603050405020304" pitchFamily="18" charset="0"/>
                <a:cs typeface="Times New Roman" panose="02020603050405020304" pitchFamily="18" charset="0"/>
              </a:rPr>
              <a:t> стали символом </a:t>
            </a:r>
            <a:r>
              <a:rPr lang="ru-RU" sz="2800" b="0" i="1" dirty="0" err="1">
                <a:solidFill>
                  <a:srgbClr val="120EB6"/>
                </a:solidFill>
                <a:effectLst/>
                <a:latin typeface="Times New Roman" panose="02020603050405020304" pitchFamily="18" charset="0"/>
                <a:cs typeface="Times New Roman" panose="02020603050405020304" pitchFamily="18" charset="0"/>
              </a:rPr>
              <a:t>боротьби</a:t>
            </a:r>
            <a:r>
              <a:rPr lang="ru-RU" sz="2800" b="0" i="1" dirty="0">
                <a:solidFill>
                  <a:srgbClr val="120EB6"/>
                </a:solidFill>
                <a:effectLst/>
                <a:latin typeface="Times New Roman" panose="02020603050405020304" pitchFamily="18" charset="0"/>
                <a:cs typeface="Times New Roman" panose="02020603050405020304" pitchFamily="18" charset="0"/>
              </a:rPr>
              <a:t> </a:t>
            </a:r>
            <a:r>
              <a:rPr lang="ru-RU" sz="2800" b="0" i="1" dirty="0" err="1">
                <a:solidFill>
                  <a:srgbClr val="120EB6"/>
                </a:solidFill>
                <a:effectLst/>
                <a:latin typeface="Times New Roman" panose="02020603050405020304" pitchFamily="18" charset="0"/>
                <a:cs typeface="Times New Roman" panose="02020603050405020304" pitchFamily="18" charset="0"/>
              </a:rPr>
              <a:t>радянського</a:t>
            </a:r>
            <a:r>
              <a:rPr lang="ru-RU" sz="2800" b="0" i="1" dirty="0">
                <a:solidFill>
                  <a:srgbClr val="120EB6"/>
                </a:solidFill>
                <a:effectLst/>
                <a:latin typeface="Times New Roman" panose="02020603050405020304" pitchFamily="18" charset="0"/>
                <a:cs typeface="Times New Roman" panose="02020603050405020304" pitchFamily="18" charset="0"/>
              </a:rPr>
              <a:t> народу та </a:t>
            </a:r>
            <a:r>
              <a:rPr lang="ru-RU" sz="2800" b="0" i="1" dirty="0" err="1">
                <a:solidFill>
                  <a:srgbClr val="120EB6"/>
                </a:solidFill>
                <a:effectLst/>
                <a:latin typeface="Times New Roman" panose="02020603050405020304" pitchFamily="18" charset="0"/>
                <a:cs typeface="Times New Roman" panose="02020603050405020304" pitchFamily="18" charset="0"/>
              </a:rPr>
              <a:t>спротиву</a:t>
            </a:r>
            <a:r>
              <a:rPr lang="ru-RU" sz="2800" b="0" i="1" dirty="0">
                <a:solidFill>
                  <a:srgbClr val="120EB6"/>
                </a:solidFill>
                <a:effectLst/>
                <a:latin typeface="Times New Roman" panose="02020603050405020304" pitchFamily="18" charset="0"/>
                <a:cs typeface="Times New Roman" panose="02020603050405020304" pitchFamily="18" charset="0"/>
              </a:rPr>
              <a:t> </a:t>
            </a:r>
            <a:r>
              <a:rPr lang="ru-RU" sz="2800" b="0" i="1" dirty="0" err="1">
                <a:solidFill>
                  <a:srgbClr val="120EB6"/>
                </a:solidFill>
                <a:effectLst/>
                <a:latin typeface="Times New Roman" panose="02020603050405020304" pitchFamily="18" charset="0"/>
                <a:cs typeface="Times New Roman" panose="02020603050405020304" pitchFamily="18" charset="0"/>
              </a:rPr>
              <a:t>загарбникам</a:t>
            </a:r>
            <a:r>
              <a:rPr lang="ru-RU" sz="2800" b="0" i="1" dirty="0">
                <a:solidFill>
                  <a:srgbClr val="120EB6"/>
                </a:solidFill>
                <a:effectLst/>
                <a:latin typeface="Times New Roman" panose="02020603050405020304" pitchFamily="18" charset="0"/>
                <a:cs typeface="Times New Roman" panose="02020603050405020304" pitchFamily="18" charset="0"/>
              </a:rPr>
              <a:t>. </a:t>
            </a:r>
            <a:r>
              <a:rPr lang="ru-RU" sz="2800" b="0" i="1" dirty="0" err="1">
                <a:solidFill>
                  <a:srgbClr val="120EB6"/>
                </a:solidFill>
                <a:effectLst/>
                <a:latin typeface="Times New Roman" panose="02020603050405020304" pitchFamily="18" charset="0"/>
                <a:cs typeface="Times New Roman" panose="02020603050405020304" pitchFamily="18" charset="0"/>
              </a:rPr>
              <a:t>Цей</a:t>
            </a:r>
            <a:r>
              <a:rPr lang="ru-RU" sz="2800" b="0" i="1" dirty="0">
                <a:solidFill>
                  <a:srgbClr val="120EB6"/>
                </a:solidFill>
                <a:effectLst/>
                <a:latin typeface="Times New Roman" panose="02020603050405020304" pitchFamily="18" charset="0"/>
                <a:cs typeface="Times New Roman" panose="02020603050405020304" pitchFamily="18" charset="0"/>
              </a:rPr>
              <a:t> </a:t>
            </a:r>
            <a:r>
              <a:rPr lang="ru-RU" sz="2800" b="0" i="1" dirty="0" err="1">
                <a:solidFill>
                  <a:srgbClr val="120EB6"/>
                </a:solidFill>
                <a:effectLst/>
                <a:latin typeface="Times New Roman" panose="02020603050405020304" pitchFamily="18" charset="0"/>
                <a:cs typeface="Times New Roman" panose="02020603050405020304" pitchFamily="18" charset="0"/>
              </a:rPr>
              <a:t>бій</a:t>
            </a:r>
            <a:r>
              <a:rPr lang="ru-RU" sz="2800" b="0" i="1" dirty="0">
                <a:solidFill>
                  <a:srgbClr val="120EB6"/>
                </a:solidFill>
                <a:effectLst/>
                <a:latin typeface="Times New Roman" panose="02020603050405020304" pitchFamily="18" charset="0"/>
                <a:cs typeface="Times New Roman" panose="02020603050405020304" pitchFamily="18" charset="0"/>
              </a:rPr>
              <a:t> </a:t>
            </a:r>
            <a:r>
              <a:rPr lang="ru-RU" sz="2800" b="0" i="1" dirty="0" err="1">
                <a:solidFill>
                  <a:srgbClr val="120EB6"/>
                </a:solidFill>
                <a:effectLst/>
                <a:latin typeface="Times New Roman" panose="02020603050405020304" pitchFamily="18" charset="0"/>
                <a:cs typeface="Times New Roman" panose="02020603050405020304" pitchFamily="18" charset="0"/>
              </a:rPr>
              <a:t>запам'ятався</a:t>
            </a:r>
            <a:r>
              <a:rPr lang="ru-RU" sz="2800" b="0" i="1" dirty="0">
                <a:solidFill>
                  <a:srgbClr val="120EB6"/>
                </a:solidFill>
                <a:effectLst/>
                <a:latin typeface="Times New Roman" panose="02020603050405020304" pitchFamily="18" charset="0"/>
                <a:cs typeface="Times New Roman" panose="02020603050405020304" pitchFamily="18" charset="0"/>
              </a:rPr>
              <a:t> як </a:t>
            </a:r>
            <a:r>
              <a:rPr lang="ru-RU" sz="2800" b="0" i="1" dirty="0" err="1">
                <a:solidFill>
                  <a:srgbClr val="120EB6"/>
                </a:solidFill>
                <a:effectLst/>
                <a:latin typeface="Times New Roman" panose="02020603050405020304" pitchFamily="18" charset="0"/>
                <a:cs typeface="Times New Roman" panose="02020603050405020304" pitchFamily="18" charset="0"/>
              </a:rPr>
              <a:t>вияв</a:t>
            </a:r>
            <a:r>
              <a:rPr lang="ru-RU" sz="2800" b="0" i="1" dirty="0">
                <a:solidFill>
                  <a:srgbClr val="120EB6"/>
                </a:solidFill>
                <a:effectLst/>
                <a:latin typeface="Times New Roman" panose="02020603050405020304" pitchFamily="18" charset="0"/>
                <a:cs typeface="Times New Roman" panose="02020603050405020304" pitchFamily="18" charset="0"/>
              </a:rPr>
              <a:t> </a:t>
            </a:r>
            <a:r>
              <a:rPr lang="ru-RU" sz="2800" b="0" i="1" dirty="0" err="1">
                <a:solidFill>
                  <a:srgbClr val="120EB6"/>
                </a:solidFill>
                <a:effectLst/>
                <a:latin typeface="Times New Roman" panose="02020603050405020304" pitchFamily="18" charset="0"/>
                <a:cs typeface="Times New Roman" panose="02020603050405020304" pitchFamily="18" charset="0"/>
              </a:rPr>
              <a:t>незламності</a:t>
            </a:r>
            <a:r>
              <a:rPr lang="ru-RU" sz="2800" b="0" i="1" dirty="0">
                <a:solidFill>
                  <a:srgbClr val="120EB6"/>
                </a:solidFill>
                <a:effectLst/>
                <a:latin typeface="Times New Roman" panose="02020603050405020304" pitchFamily="18" charset="0"/>
                <a:cs typeface="Times New Roman" panose="02020603050405020304" pitchFamily="18" charset="0"/>
              </a:rPr>
              <a:t> та </a:t>
            </a:r>
            <a:r>
              <a:rPr lang="ru-RU" sz="2800" b="0" i="1" dirty="0" err="1">
                <a:solidFill>
                  <a:srgbClr val="120EB6"/>
                </a:solidFill>
                <a:effectLst/>
                <a:latin typeface="Times New Roman" panose="02020603050405020304" pitchFamily="18" charset="0"/>
                <a:cs typeface="Times New Roman" panose="02020603050405020304" pitchFamily="18" charset="0"/>
              </a:rPr>
              <a:t>відданості</a:t>
            </a:r>
            <a:r>
              <a:rPr lang="ru-RU" sz="2800" b="0" i="1" dirty="0">
                <a:solidFill>
                  <a:srgbClr val="120EB6"/>
                </a:solidFill>
                <a:effectLst/>
                <a:latin typeface="Times New Roman" panose="02020603050405020304" pitchFamily="18" charset="0"/>
                <a:cs typeface="Times New Roman" panose="02020603050405020304" pitchFamily="18" charset="0"/>
              </a:rPr>
              <a:t> в </a:t>
            </a:r>
            <a:r>
              <a:rPr lang="ru-RU" sz="2800" b="0" i="1" dirty="0" err="1">
                <a:solidFill>
                  <a:srgbClr val="120EB6"/>
                </a:solidFill>
                <a:effectLst/>
                <a:latin typeface="Times New Roman" panose="02020603050405020304" pitchFamily="18" charset="0"/>
                <a:cs typeface="Times New Roman" panose="02020603050405020304" pitchFamily="18" charset="0"/>
              </a:rPr>
              <a:t>умовах</a:t>
            </a:r>
            <a:r>
              <a:rPr lang="ru-RU" sz="2800" b="0" i="1" dirty="0">
                <a:solidFill>
                  <a:srgbClr val="120EB6"/>
                </a:solidFill>
                <a:effectLst/>
                <a:latin typeface="Times New Roman" panose="02020603050405020304" pitchFamily="18" charset="0"/>
                <a:cs typeface="Times New Roman" panose="02020603050405020304" pitchFamily="18" charset="0"/>
              </a:rPr>
              <a:t> </a:t>
            </a:r>
            <a:r>
              <a:rPr lang="ru-RU" sz="2800" b="0" i="1" dirty="0" err="1">
                <a:solidFill>
                  <a:srgbClr val="120EB6"/>
                </a:solidFill>
                <a:effectLst/>
                <a:latin typeface="Times New Roman" panose="02020603050405020304" pitchFamily="18" charset="0"/>
                <a:cs typeface="Times New Roman" panose="02020603050405020304" pitchFamily="18" charset="0"/>
              </a:rPr>
              <a:t>переваги</a:t>
            </a:r>
            <a:r>
              <a:rPr lang="ru-RU" sz="2800" b="0" i="1" dirty="0">
                <a:solidFill>
                  <a:srgbClr val="120EB6"/>
                </a:solidFill>
                <a:effectLst/>
                <a:latin typeface="Times New Roman" panose="02020603050405020304" pitchFamily="18" charset="0"/>
                <a:cs typeface="Times New Roman" panose="02020603050405020304" pitchFamily="18" charset="0"/>
              </a:rPr>
              <a:t> противника</a:t>
            </a:r>
            <a:r>
              <a:rPr lang="ru-RU" b="0" i="0" dirty="0">
                <a:effectLst/>
                <a:latin typeface="D-DINExp"/>
              </a:rPr>
              <a:t>.</a:t>
            </a:r>
            <a:endParaRPr lang="uk-UA" dirty="0"/>
          </a:p>
        </p:txBody>
      </p:sp>
      <p:sp>
        <p:nvSpPr>
          <p:cNvPr id="4" name="Місце для нижнього колонтитула 3">
            <a:extLst>
              <a:ext uri="{FF2B5EF4-FFF2-40B4-BE49-F238E27FC236}">
                <a16:creationId xmlns:a16="http://schemas.microsoft.com/office/drawing/2014/main" id="{FD544A20-278F-5FBF-B100-17B3E3AC5C8C}"/>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59252E8A-1BCB-832E-16BB-8D89B1717EC5}"/>
              </a:ext>
            </a:extLst>
          </p:cNvPr>
          <p:cNvSpPr>
            <a:spLocks noGrp="1"/>
          </p:cNvSpPr>
          <p:nvPr>
            <p:ph type="sldNum" sz="quarter" idx="12"/>
          </p:nvPr>
        </p:nvSpPr>
        <p:spPr/>
        <p:txBody>
          <a:bodyPr/>
          <a:lstStyle/>
          <a:p>
            <a:fld id="{725C68B6-61C2-468F-89AB-4B9F7531AA68}" type="slidenum">
              <a:rPr lang="ru-RU" smtClean="0"/>
              <a:pPr/>
              <a:t>11</a:t>
            </a:fld>
            <a:endParaRPr lang="ru-RU"/>
          </a:p>
        </p:txBody>
      </p:sp>
    </p:spTree>
    <p:extLst>
      <p:ext uri="{BB962C8B-B14F-4D97-AF65-F5344CB8AC3E}">
        <p14:creationId xmlns:p14="http://schemas.microsoft.com/office/powerpoint/2010/main" val="1425147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D7CE8CA-A7C9-A00B-E5E5-2594ABEA79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389"/>
            <a:ext cx="5076056" cy="6741368"/>
          </a:xfrm>
          <a:prstGeom prst="rect">
            <a:avLst/>
          </a:prstGeom>
        </p:spPr>
      </p:pic>
      <p:sp>
        <p:nvSpPr>
          <p:cNvPr id="7" name="TextBox 6">
            <a:extLst>
              <a:ext uri="{FF2B5EF4-FFF2-40B4-BE49-F238E27FC236}">
                <a16:creationId xmlns:a16="http://schemas.microsoft.com/office/drawing/2014/main" id="{FD1C6915-2C82-3252-7DAC-23338AA67DE8}"/>
              </a:ext>
            </a:extLst>
          </p:cNvPr>
          <p:cNvSpPr txBox="1"/>
          <p:nvPr/>
        </p:nvSpPr>
        <p:spPr>
          <a:xfrm>
            <a:off x="5076056" y="18390"/>
            <a:ext cx="4067944" cy="6247864"/>
          </a:xfrm>
          <a:prstGeom prst="rect">
            <a:avLst/>
          </a:prstGeom>
          <a:noFill/>
        </p:spPr>
        <p:txBody>
          <a:bodyPr wrap="square">
            <a:spAutoFit/>
          </a:bodyPr>
          <a:lstStyle/>
          <a:p>
            <a:pPr algn="just">
              <a:spcAft>
                <a:spcPts val="1415"/>
              </a:spcAft>
              <a:buNone/>
            </a:pPr>
            <a:r>
              <a:rPr lang="uk-UA" sz="1600" b="1" i="1" dirty="0">
                <a:solidFill>
                  <a:schemeClr val="bg1"/>
                </a:solidFill>
                <a:effectLst/>
                <a:latin typeface="Times New Roman" panose="02020603050405020304" pitchFamily="18" charset="0"/>
                <a:ea typeface="Segoe UI" panose="020B0502040204020203" pitchFamily="34" charset="0"/>
                <a:cs typeface="Tahoma" panose="020B0604030504040204" pitchFamily="34" charset="0"/>
              </a:rPr>
              <a:t>Черняхівський краєзнавчий музей, розташований у селищі Черняхів. </a:t>
            </a:r>
            <a:r>
              <a:rPr lang="uk-UA" sz="1600" b="1" i="1"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Житомирської області за </a:t>
            </a:r>
            <a:r>
              <a:rPr lang="uk-UA" sz="1600" b="1" i="1" dirty="0" err="1">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адресою</a:t>
            </a:r>
            <a:r>
              <a:rPr lang="uk-UA" sz="1600" b="1" i="1"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 вулиця Шевченка, 6</a:t>
            </a:r>
            <a:r>
              <a:rPr lang="uk-UA" sz="16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є важливим культурно-просвітницьким закладом громади. Музей було відкрито 9 травня 1989 року, і з того часу він відіграє ключову роль у збереженні та популяризації історії та культури </a:t>
            </a:r>
            <a:r>
              <a:rPr lang="uk-UA" sz="1600" dirty="0" err="1">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Черняхівщини</a:t>
            </a:r>
            <a:r>
              <a:rPr lang="uk-UA" sz="16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a:t>
            </a:r>
            <a:r>
              <a:rPr lang="uk-UA" sz="1600" dirty="0">
                <a:solidFill>
                  <a:srgbClr val="000000"/>
                </a:solidFill>
                <a:latin typeface="Liberation Serif"/>
                <a:ea typeface="Segoe UI" panose="020B0502040204020203" pitchFamily="34" charset="0"/>
                <a:cs typeface="Tahoma" panose="020B0604030504040204" pitchFamily="34" charset="0"/>
              </a:rPr>
              <a:t> </a:t>
            </a:r>
            <a:r>
              <a:rPr lang="uk-UA" sz="16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Експозиція музею охоплює різні періоди історії регіону, починаючи від палеоліту і до сучасності. Представлено декілька тематичних розділів: </a:t>
            </a:r>
            <a:r>
              <a:rPr lang="uk-UA" sz="1600" b="1" i="1" u="sng"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Природа:</a:t>
            </a:r>
            <a:r>
              <a:rPr lang="uk-UA" sz="16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представлені зразки флори та фауни місцевості.</a:t>
            </a:r>
            <a:r>
              <a:rPr lang="uk-UA" sz="1600" dirty="0">
                <a:solidFill>
                  <a:srgbClr val="000000"/>
                </a:solidFill>
                <a:latin typeface="Liberation Serif"/>
                <a:ea typeface="Segoe UI" panose="020B0502040204020203" pitchFamily="34" charset="0"/>
                <a:cs typeface="Tahoma" panose="020B0604030504040204" pitchFamily="34" charset="0"/>
              </a:rPr>
              <a:t> </a:t>
            </a:r>
            <a:r>
              <a:rPr lang="uk-UA" sz="1600" b="1" i="1" u="sng"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Археологія:</a:t>
            </a:r>
            <a:r>
              <a:rPr lang="uk-UA" sz="16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експонати, що відображають давню історію краю. </a:t>
            </a:r>
            <a:r>
              <a:rPr lang="uk-UA" sz="1600" b="1" i="1" u="sng"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Етнографія</a:t>
            </a:r>
            <a:r>
              <a:rPr lang="uk-UA" sz="16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відтворений інтер’єр української хати XIX століття з традиційними предметами побуту, такими як сільськогосподарський та хатній реманент, вишивка, кераміка, вироби з лози та дерева.</a:t>
            </a:r>
            <a:r>
              <a:rPr lang="uk-UA" sz="1600" dirty="0">
                <a:solidFill>
                  <a:srgbClr val="000000"/>
                </a:solidFill>
                <a:latin typeface="Liberation Serif"/>
                <a:ea typeface="Segoe UI" panose="020B0502040204020203" pitchFamily="34" charset="0"/>
                <a:cs typeface="Tahoma" panose="020B0604030504040204" pitchFamily="34" charset="0"/>
              </a:rPr>
              <a:t> </a:t>
            </a:r>
            <a:r>
              <a:rPr lang="uk-UA" sz="1600" b="1" i="1" u="sng"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Радянський період </a:t>
            </a:r>
            <a:r>
              <a:rPr lang="uk-UA" sz="16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та </a:t>
            </a:r>
            <a:r>
              <a:rPr lang="uk-UA" sz="1600" b="1" i="1" u="sng"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Друга світова війна</a:t>
            </a:r>
            <a:r>
              <a:rPr lang="uk-UA" sz="16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матеріали, що висвітлюють відповідні етапи історії регіону.</a:t>
            </a:r>
            <a:r>
              <a:rPr lang="uk-UA" sz="1600" dirty="0">
                <a:solidFill>
                  <a:srgbClr val="000000"/>
                </a:solidFill>
                <a:latin typeface="Liberation Serif"/>
                <a:ea typeface="Segoe UI" panose="020B0502040204020203" pitchFamily="34" charset="0"/>
                <a:cs typeface="Tahoma" panose="020B0604030504040204" pitchFamily="34" charset="0"/>
              </a:rPr>
              <a:t> </a:t>
            </a:r>
            <a:r>
              <a:rPr lang="uk-UA" sz="1600" b="1" i="1" u="sng"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Сучасна історія</a:t>
            </a:r>
            <a:r>
              <a:rPr lang="uk-UA" sz="16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експозиції, присвячені новітнім подіям та досягненням місцевої громади.</a:t>
            </a:r>
            <a:endParaRPr lang="uk-UA" sz="1600" dirty="0">
              <a:solidFill>
                <a:srgbClr val="000000"/>
              </a:solidFill>
              <a:effectLst/>
              <a:latin typeface="Liberation Serif"/>
              <a:ea typeface="Segoe UI" panose="020B0502040204020203" pitchFamily="34" charset="0"/>
              <a:cs typeface="Tahoma" panose="020B0604030504040204" pitchFamily="34" charset="0"/>
            </a:endParaRPr>
          </a:p>
        </p:txBody>
      </p:sp>
      <p:sp>
        <p:nvSpPr>
          <p:cNvPr id="8" name="Прямокутник: округлені кути 7">
            <a:extLst>
              <a:ext uri="{FF2B5EF4-FFF2-40B4-BE49-F238E27FC236}">
                <a16:creationId xmlns:a16="http://schemas.microsoft.com/office/drawing/2014/main" id="{B55DF119-CCD0-4C9B-7055-D8224C179C3B}"/>
              </a:ext>
            </a:extLst>
          </p:cNvPr>
          <p:cNvSpPr/>
          <p:nvPr/>
        </p:nvSpPr>
        <p:spPr>
          <a:xfrm>
            <a:off x="5109502" y="6165304"/>
            <a:ext cx="3926994" cy="59445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№11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біля</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a:t>
            </a:r>
            <a:endParaRPr lang="uk-UA" dirty="0"/>
          </a:p>
        </p:txBody>
      </p:sp>
      <p:sp>
        <p:nvSpPr>
          <p:cNvPr id="2" name="Місце для нижнього колонтитула 1">
            <a:extLst>
              <a:ext uri="{FF2B5EF4-FFF2-40B4-BE49-F238E27FC236}">
                <a16:creationId xmlns:a16="http://schemas.microsoft.com/office/drawing/2014/main" id="{34AFF790-FF4D-B62A-F61A-2BB77F16B772}"/>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0552BB40-DD8F-C3F4-8CA2-D1E223E9D9CF}"/>
              </a:ext>
            </a:extLst>
          </p:cNvPr>
          <p:cNvSpPr>
            <a:spLocks noGrp="1"/>
          </p:cNvSpPr>
          <p:nvPr>
            <p:ph type="sldNum" sz="quarter" idx="12"/>
          </p:nvPr>
        </p:nvSpPr>
        <p:spPr/>
        <p:txBody>
          <a:bodyPr/>
          <a:lstStyle/>
          <a:p>
            <a:fld id="{725C68B6-61C2-468F-89AB-4B9F7531AA68}" type="slidenum">
              <a:rPr lang="ru-RU" smtClean="0"/>
              <a:pPr/>
              <a:t>12</a:t>
            </a:fld>
            <a:endParaRPr lang="ru-RU"/>
          </a:p>
        </p:txBody>
      </p:sp>
    </p:spTree>
    <p:extLst>
      <p:ext uri="{BB962C8B-B14F-4D97-AF65-F5344CB8AC3E}">
        <p14:creationId xmlns:p14="http://schemas.microsoft.com/office/powerpoint/2010/main" val="357580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1329E1D-DE6A-AF88-8303-626CB74DD7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1" y="1026286"/>
            <a:ext cx="2788309" cy="3744416"/>
          </a:xfrm>
          <a:prstGeom prst="rect">
            <a:avLst/>
          </a:prstGeom>
        </p:spPr>
      </p:pic>
      <p:sp>
        <p:nvSpPr>
          <p:cNvPr id="5" name="TextBox 4">
            <a:extLst>
              <a:ext uri="{FF2B5EF4-FFF2-40B4-BE49-F238E27FC236}">
                <a16:creationId xmlns:a16="http://schemas.microsoft.com/office/drawing/2014/main" id="{8751B9B8-FBEB-865B-6286-E8DF56456BD4}"/>
              </a:ext>
            </a:extLst>
          </p:cNvPr>
          <p:cNvSpPr txBox="1"/>
          <p:nvPr/>
        </p:nvSpPr>
        <p:spPr>
          <a:xfrm>
            <a:off x="5170697" y="2122588"/>
            <a:ext cx="3001704" cy="3756093"/>
          </a:xfrm>
          <a:prstGeom prst="rect">
            <a:avLst/>
          </a:prstGeom>
          <a:noFill/>
        </p:spPr>
        <p:txBody>
          <a:bodyPr wrap="square">
            <a:spAutoFit/>
          </a:bodyPr>
          <a:lstStyle/>
          <a:p>
            <a:pPr algn="just">
              <a:lnSpc>
                <a:spcPct val="150000"/>
              </a:lnSpc>
              <a:spcAft>
                <a:spcPts val="800"/>
              </a:spcAft>
            </a:pPr>
            <a:r>
              <a:rPr lang="uk-UA" sz="1600" b="1" i="1" kern="0" dirty="0">
                <a:solidFill>
                  <a:srgbClr val="FF0066"/>
                </a:solidFill>
                <a:effectLst/>
                <a:latin typeface="Times New Roman" panose="02020603050405020304" pitchFamily="18" charset="0"/>
                <a:ea typeface="Segoe UI" panose="020B0502040204020203" pitchFamily="34" charset="0"/>
                <a:cs typeface="Times New Roman" panose="02020603050405020304" pitchFamily="18" charset="0"/>
              </a:rPr>
              <a:t>	</a:t>
            </a:r>
            <a:r>
              <a:rPr lang="uk-UA" sz="1200" kern="0" dirty="0">
                <a:solidFill>
                  <a:srgbClr val="000000"/>
                </a:solidFill>
                <a:effectLst/>
                <a:latin typeface="Times New Roman" panose="02020603050405020304" pitchFamily="18" charset="0"/>
                <a:ea typeface="Segoe UI" panose="020B0502040204020203" pitchFamily="34" charset="0"/>
                <a:cs typeface="Times New Roman" panose="02020603050405020304" pitchFamily="18" charset="0"/>
              </a:rPr>
              <a:t>Завдяки цьому молодь має можливість глибше ознайомитися з історією та культурою рідного краю. Очолює музей директор </a:t>
            </a:r>
            <a:r>
              <a:rPr lang="uk-UA" sz="1200" kern="0" dirty="0" err="1">
                <a:solidFill>
                  <a:srgbClr val="000000"/>
                </a:solidFill>
                <a:effectLst/>
                <a:latin typeface="Times New Roman" panose="02020603050405020304" pitchFamily="18" charset="0"/>
                <a:ea typeface="Segoe UI" panose="020B0502040204020203" pitchFamily="34" charset="0"/>
                <a:cs typeface="Times New Roman" panose="02020603050405020304" pitchFamily="18" charset="0"/>
              </a:rPr>
              <a:t>Сердюченко</a:t>
            </a:r>
            <a:r>
              <a:rPr lang="uk-UA" sz="1200" kern="0" dirty="0">
                <a:solidFill>
                  <a:srgbClr val="000000"/>
                </a:solidFill>
                <a:effectLst/>
                <a:latin typeface="Times New Roman" panose="02020603050405020304" pitchFamily="18" charset="0"/>
                <a:ea typeface="Segoe UI" panose="020B0502040204020203" pitchFamily="34" charset="0"/>
                <a:cs typeface="Times New Roman" panose="02020603050405020304" pitchFamily="18" charset="0"/>
              </a:rPr>
              <a:t> Олена Вікторівна, яка докладає значних зусиль для розвитку та збагачення музейної колекції. Черняхівський краєзнавчий музей є не лише сховищем історичних артефактів, але й живим центром культурного життя громади, сприяючи збереженню національної спадщини та вихованню патріотизму серед мешканців регіону.</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9" name="TextBox 8">
            <a:extLst>
              <a:ext uri="{FF2B5EF4-FFF2-40B4-BE49-F238E27FC236}">
                <a16:creationId xmlns:a16="http://schemas.microsoft.com/office/drawing/2014/main" id="{20538C46-8981-8951-5EB5-67AF0C92BA08}"/>
              </a:ext>
            </a:extLst>
          </p:cNvPr>
          <p:cNvSpPr txBox="1"/>
          <p:nvPr/>
        </p:nvSpPr>
        <p:spPr>
          <a:xfrm>
            <a:off x="2816676" y="583520"/>
            <a:ext cx="5283716" cy="1477328"/>
          </a:xfrm>
          <a:prstGeom prst="rect">
            <a:avLst/>
          </a:prstGeom>
          <a:noFill/>
        </p:spPr>
        <p:txBody>
          <a:bodyPr wrap="square">
            <a:spAutoFit/>
          </a:bodyPr>
          <a:lstStyle/>
          <a:p>
            <a:endParaRPr lang="uk-UA" sz="1800" b="1" i="1" kern="0" dirty="0">
              <a:solidFill>
                <a:srgbClr val="FF0066"/>
              </a:solidFill>
              <a:effectLst/>
              <a:latin typeface="Times New Roman" panose="02020603050405020304" pitchFamily="18" charset="0"/>
              <a:ea typeface="Segoe UI" panose="020B0502040204020203" pitchFamily="34" charset="0"/>
              <a:cs typeface="Times New Roman" panose="02020603050405020304" pitchFamily="18" charset="0"/>
            </a:endParaRPr>
          </a:p>
          <a:p>
            <a:endParaRPr lang="uk-UA" b="1" i="1" kern="0" dirty="0">
              <a:solidFill>
                <a:srgbClr val="FF0066"/>
              </a:solidFill>
              <a:latin typeface="Times New Roman" panose="02020603050405020304" pitchFamily="18" charset="0"/>
              <a:ea typeface="Segoe UI" panose="020B0502040204020203" pitchFamily="34" charset="0"/>
              <a:cs typeface="Times New Roman" panose="02020603050405020304" pitchFamily="18" charset="0"/>
            </a:endParaRPr>
          </a:p>
          <a:p>
            <a:pPr algn="ctr"/>
            <a:r>
              <a:rPr lang="uk-UA" sz="1800" b="1" i="1" kern="0" dirty="0">
                <a:solidFill>
                  <a:srgbClr val="FF0066"/>
                </a:solidFill>
                <a:effectLst/>
                <a:latin typeface="Times New Roman" panose="02020603050405020304" pitchFamily="18" charset="0"/>
                <a:ea typeface="Segoe UI" panose="020B0502040204020203" pitchFamily="34" charset="0"/>
                <a:cs typeface="Times New Roman" panose="02020603050405020304" pitchFamily="18" charset="0"/>
              </a:rPr>
              <a:t>Музей активно співпрацює з місцевими освітніми закладами, організовуючи екскурсії та освітні заходи для школярів та студентів. </a:t>
            </a:r>
            <a:endParaRPr lang="uk-UA" dirty="0"/>
          </a:p>
        </p:txBody>
      </p:sp>
      <p:pic>
        <p:nvPicPr>
          <p:cNvPr id="11" name="Рисунок 10">
            <a:extLst>
              <a:ext uri="{FF2B5EF4-FFF2-40B4-BE49-F238E27FC236}">
                <a16:creationId xmlns:a16="http://schemas.microsoft.com/office/drawing/2014/main" id="{8C102DDC-9995-B269-3B04-6490331E46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1316" y="2469311"/>
            <a:ext cx="2105285" cy="3237904"/>
          </a:xfrm>
          <a:prstGeom prst="rect">
            <a:avLst/>
          </a:prstGeom>
        </p:spPr>
      </p:pic>
      <p:sp>
        <p:nvSpPr>
          <p:cNvPr id="12" name="Прямокутник: округлені кути 11">
            <a:extLst>
              <a:ext uri="{FF2B5EF4-FFF2-40B4-BE49-F238E27FC236}">
                <a16:creationId xmlns:a16="http://schemas.microsoft.com/office/drawing/2014/main" id="{372FCE3D-AA18-5ECF-001C-2BB629B4AA04}"/>
              </a:ext>
            </a:extLst>
          </p:cNvPr>
          <p:cNvSpPr/>
          <p:nvPr/>
        </p:nvSpPr>
        <p:spPr>
          <a:xfrm>
            <a:off x="25418" y="5768956"/>
            <a:ext cx="4896543" cy="108904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№12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Місяць</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Василь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Олександровия-засновник</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 </a:t>
            </a:r>
            <a:r>
              <a:rPr lang="uk-UA" sz="1800" b="1" kern="0" dirty="0">
                <a:solidFill>
                  <a:srgbClr val="3116BA"/>
                </a:solidFill>
                <a:effectLst/>
                <a:latin typeface="Times New Roman" panose="02020603050405020304" pitchFamily="18" charset="0"/>
                <a:ea typeface="Segoe UI" panose="020B0502040204020203" pitchFamily="34" charset="0"/>
                <a:cs typeface="Times New Roman" panose="02020603050405020304" pitchFamily="18" charset="0"/>
              </a:rPr>
              <a:t>директор </a:t>
            </a:r>
            <a:r>
              <a:rPr lang="uk-UA" sz="1800" b="1" kern="0" dirty="0" err="1">
                <a:solidFill>
                  <a:srgbClr val="3116BA"/>
                </a:solidFill>
                <a:effectLst/>
                <a:latin typeface="Times New Roman" panose="02020603050405020304" pitchFamily="18" charset="0"/>
                <a:ea typeface="Segoe UI" panose="020B0502040204020203" pitchFamily="34" charset="0"/>
                <a:cs typeface="Times New Roman" panose="02020603050405020304" pitchFamily="18" charset="0"/>
              </a:rPr>
              <a:t>Сердюченко</a:t>
            </a:r>
            <a:r>
              <a:rPr lang="uk-UA" sz="1800" b="1" kern="0" dirty="0">
                <a:solidFill>
                  <a:srgbClr val="3116BA"/>
                </a:solidFill>
                <a:effectLst/>
                <a:latin typeface="Times New Roman" panose="02020603050405020304" pitchFamily="18" charset="0"/>
                <a:ea typeface="Segoe UI" panose="020B0502040204020203" pitchFamily="34" charset="0"/>
                <a:cs typeface="Times New Roman" panose="02020603050405020304" pitchFamily="18" charset="0"/>
              </a:rPr>
              <a:t> Олена Вікторівна</a:t>
            </a:r>
            <a:endParaRPr lang="uk-UA" b="1" dirty="0">
              <a:solidFill>
                <a:srgbClr val="3116BA"/>
              </a:solidFill>
            </a:endParaRPr>
          </a:p>
        </p:txBody>
      </p:sp>
      <p:sp>
        <p:nvSpPr>
          <p:cNvPr id="2" name="Місце для нижнього колонтитула 1">
            <a:extLst>
              <a:ext uri="{FF2B5EF4-FFF2-40B4-BE49-F238E27FC236}">
                <a16:creationId xmlns:a16="http://schemas.microsoft.com/office/drawing/2014/main" id="{2C833C7A-1019-9D58-345E-437353AAEC2F}"/>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7C3F949D-9623-3252-2D30-4E0C3C3F4E4A}"/>
              </a:ext>
            </a:extLst>
          </p:cNvPr>
          <p:cNvSpPr>
            <a:spLocks noGrp="1"/>
          </p:cNvSpPr>
          <p:nvPr>
            <p:ph type="sldNum" sz="quarter" idx="12"/>
          </p:nvPr>
        </p:nvSpPr>
        <p:spPr/>
        <p:txBody>
          <a:bodyPr/>
          <a:lstStyle/>
          <a:p>
            <a:fld id="{725C68B6-61C2-468F-89AB-4B9F7531AA68}" type="slidenum">
              <a:rPr lang="ru-RU" smtClean="0"/>
              <a:pPr/>
              <a:t>13</a:t>
            </a:fld>
            <a:endParaRPr lang="ru-RU"/>
          </a:p>
        </p:txBody>
      </p:sp>
    </p:spTree>
    <p:extLst>
      <p:ext uri="{BB962C8B-B14F-4D97-AF65-F5344CB8AC3E}">
        <p14:creationId xmlns:p14="http://schemas.microsoft.com/office/powerpoint/2010/main" val="4275696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BF0425-AC0F-436E-6AFF-807E6A3C187A}"/>
              </a:ext>
            </a:extLst>
          </p:cNvPr>
          <p:cNvSpPr txBox="1"/>
          <p:nvPr/>
        </p:nvSpPr>
        <p:spPr>
          <a:xfrm>
            <a:off x="3635897" y="20289"/>
            <a:ext cx="5256584" cy="4175502"/>
          </a:xfrm>
          <a:prstGeom prst="rect">
            <a:avLst/>
          </a:prstGeom>
          <a:noFill/>
        </p:spPr>
        <p:txBody>
          <a:bodyPr wrap="square">
            <a:spAutoFit/>
          </a:bodyPr>
          <a:lstStyle/>
          <a:p>
            <a:pPr algn="just"/>
            <a:endParaRPr lang="uk-UA" sz="1800" b="1" i="1" kern="1200" dirty="0">
              <a:effectLst/>
              <a:latin typeface="Times New Roman" panose="02020603050405020304" pitchFamily="18" charset="0"/>
              <a:ea typeface="Segoe UI" panose="020B0502040204020203" pitchFamily="34" charset="0"/>
              <a:cs typeface="Times New Roman" panose="02020603050405020304" pitchFamily="18" charset="0"/>
            </a:endParaRPr>
          </a:p>
          <a:p>
            <a:pPr algn="just">
              <a:spcAft>
                <a:spcPts val="750"/>
              </a:spcAft>
              <a:buNone/>
            </a:pPr>
            <a:endParaRPr lang="uk-UA" i="0" dirty="0">
              <a:effectLst/>
              <a:latin typeface="Times New Roman" panose="02020603050405020304" pitchFamily="18" charset="0"/>
              <a:cs typeface="Times New Roman" panose="02020603050405020304" pitchFamily="18" charset="0"/>
            </a:endParaRPr>
          </a:p>
          <a:p>
            <a:pPr algn="just">
              <a:spcAft>
                <a:spcPts val="750"/>
              </a:spcAft>
              <a:buNone/>
            </a:pPr>
            <a:r>
              <a:rPr lang="uk-UA" i="0" dirty="0">
                <a:effectLst/>
                <a:latin typeface="Times New Roman" panose="02020603050405020304" pitchFamily="18" charset="0"/>
                <a:cs typeface="Times New Roman" panose="02020603050405020304" pitchFamily="18" charset="0"/>
              </a:rPr>
              <a:t>	</a:t>
            </a:r>
            <a:r>
              <a:rPr lang="uk-UA" b="1" i="1" dirty="0">
                <a:solidFill>
                  <a:srgbClr val="120EB6"/>
                </a:solidFill>
                <a:effectLst/>
                <a:latin typeface="Times New Roman" panose="02020603050405020304" pitchFamily="18" charset="0"/>
                <a:cs typeface="Times New Roman" panose="02020603050405020304" pitchFamily="18" charset="0"/>
              </a:rPr>
              <a:t>У Черняхові повними господарями була родина місцевих землевласників Немиричів</a:t>
            </a:r>
            <a:r>
              <a:rPr lang="uk-UA" i="0" dirty="0">
                <a:effectLst/>
                <a:latin typeface="Times New Roman" panose="02020603050405020304" pitchFamily="18" charset="0"/>
                <a:cs typeface="Times New Roman" panose="02020603050405020304" pitchFamily="18" charset="0"/>
              </a:rPr>
              <a:t>. Вони вважали Черняхів своїм родовим помістям. Саме звідси вийшов у великий світ видатний дипломат і військовий діяч, полковник Юрій Немирич, якому особисто присвоїв військове звання Богдан Хмельницький. Ця людина навчалася в знаменитих європейських університетах, вільно володіла кількома іноземними мовами й вважалася найкращим оратором свого часу.</a:t>
            </a:r>
          </a:p>
          <a:p>
            <a:pPr algn="just">
              <a:buNone/>
            </a:pPr>
            <a:br>
              <a:rPr lang="uk-UA" dirty="0">
                <a:latin typeface="Times New Roman" panose="02020603050405020304" pitchFamily="18" charset="0"/>
                <a:cs typeface="Times New Roman" panose="02020603050405020304" pitchFamily="18" charset="0"/>
              </a:rPr>
            </a:br>
            <a:endParaRPr lang="uk-UA" sz="1800" i="1" kern="1200" dirty="0">
              <a:effectLst/>
              <a:latin typeface="Times New Roman" panose="02020603050405020304" pitchFamily="18" charset="0"/>
              <a:ea typeface="Segoe UI" panose="020B0502040204020203" pitchFamily="34"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01EA2183-4AD0-50F6-C54B-0C31896755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77" y="20288"/>
            <a:ext cx="3240360" cy="5760640"/>
          </a:xfrm>
          <a:prstGeom prst="rect">
            <a:avLst/>
          </a:prstGeom>
        </p:spPr>
      </p:pic>
      <p:pic>
        <p:nvPicPr>
          <p:cNvPr id="17" name="Рисунок 16">
            <a:extLst>
              <a:ext uri="{FF2B5EF4-FFF2-40B4-BE49-F238E27FC236}">
                <a16:creationId xmlns:a16="http://schemas.microsoft.com/office/drawing/2014/main" id="{CF107AD6-CB4E-5F34-024A-1431351A7F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3754" y="3645024"/>
            <a:ext cx="5498727" cy="3178049"/>
          </a:xfrm>
          <a:prstGeom prst="rect">
            <a:avLst/>
          </a:prstGeom>
        </p:spPr>
      </p:pic>
      <p:sp>
        <p:nvSpPr>
          <p:cNvPr id="18" name="Прямокутник: округлені кути 17">
            <a:extLst>
              <a:ext uri="{FF2B5EF4-FFF2-40B4-BE49-F238E27FC236}">
                <a16:creationId xmlns:a16="http://schemas.microsoft.com/office/drawing/2014/main" id="{1BE4BB50-A84E-C34F-3EB0-F537D228725B}"/>
              </a:ext>
            </a:extLst>
          </p:cNvPr>
          <p:cNvSpPr/>
          <p:nvPr/>
        </p:nvSpPr>
        <p:spPr>
          <a:xfrm>
            <a:off x="83277" y="5780928"/>
            <a:ext cx="3310477" cy="96044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№13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експозиція</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a:t>
            </a:r>
            <a:endParaRPr lang="uk-UA" dirty="0"/>
          </a:p>
        </p:txBody>
      </p:sp>
      <p:sp>
        <p:nvSpPr>
          <p:cNvPr id="2" name="Місце для нижнього колонтитула 1">
            <a:extLst>
              <a:ext uri="{FF2B5EF4-FFF2-40B4-BE49-F238E27FC236}">
                <a16:creationId xmlns:a16="http://schemas.microsoft.com/office/drawing/2014/main" id="{8C695F69-C2B6-7E79-8993-426DFE9E29B6}"/>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701A2C6D-1CBE-4403-AF1D-02D3E16AFEDB}"/>
              </a:ext>
            </a:extLst>
          </p:cNvPr>
          <p:cNvSpPr>
            <a:spLocks noGrp="1"/>
          </p:cNvSpPr>
          <p:nvPr>
            <p:ph type="sldNum" sz="quarter" idx="12"/>
          </p:nvPr>
        </p:nvSpPr>
        <p:spPr/>
        <p:txBody>
          <a:bodyPr/>
          <a:lstStyle/>
          <a:p>
            <a:fld id="{725C68B6-61C2-468F-89AB-4B9F7531AA68}" type="slidenum">
              <a:rPr lang="ru-RU" smtClean="0"/>
              <a:pPr/>
              <a:t>14</a:t>
            </a:fld>
            <a:endParaRPr lang="ru-RU"/>
          </a:p>
        </p:txBody>
      </p:sp>
    </p:spTree>
    <p:extLst>
      <p:ext uri="{BB962C8B-B14F-4D97-AF65-F5344CB8AC3E}">
        <p14:creationId xmlns:p14="http://schemas.microsoft.com/office/powerpoint/2010/main" val="3264509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25E828-8891-11BB-7FB8-9B7BB467E04B}"/>
              </a:ext>
            </a:extLst>
          </p:cNvPr>
          <p:cNvSpPr txBox="1"/>
          <p:nvPr/>
        </p:nvSpPr>
        <p:spPr>
          <a:xfrm>
            <a:off x="4861012" y="1124744"/>
            <a:ext cx="3384376" cy="4197559"/>
          </a:xfrm>
          <a:prstGeom prst="rect">
            <a:avLst/>
          </a:prstGeom>
          <a:noFill/>
        </p:spPr>
        <p:txBody>
          <a:bodyPr wrap="square">
            <a:spAutoFit/>
          </a:bodyPr>
          <a:lstStyle/>
          <a:p>
            <a:pPr algn="just">
              <a:lnSpc>
                <a:spcPct val="150000"/>
              </a:lnSpc>
              <a:buNone/>
            </a:pPr>
            <a:r>
              <a:rPr lang="uk-UA"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Від фортеці </a:t>
            </a:r>
            <a:r>
              <a:rPr lang="uk-UA" b="1" i="1" dirty="0" err="1">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збереглося</a:t>
            </a:r>
            <a:r>
              <a:rPr lang="uk-UA"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 дуже мало, точніше майже нічого. Купа каміння у районі вулиці Замкова ( бувша Горького), при вході на стадіон. Але гордо видніються ці залишки колись неприступної фортеці. Тож заслуга фортеці у тому, що це дивне містечко колись врятувалось від загибелі.</a:t>
            </a:r>
            <a:endParaRPr lang="uk-UA" b="1" i="1" dirty="0">
              <a:solidFill>
                <a:srgbClr val="3116BA"/>
              </a:solidFill>
              <a:effectLst/>
              <a:latin typeface="Liberation Serif"/>
              <a:ea typeface="Segoe UI" panose="020B0502040204020203" pitchFamily="34" charset="0"/>
              <a:cs typeface="Tahoma" panose="020B0604030504040204" pitchFamily="34" charset="0"/>
            </a:endParaRPr>
          </a:p>
        </p:txBody>
      </p:sp>
      <p:pic>
        <p:nvPicPr>
          <p:cNvPr id="5" name="Рисунок 4">
            <a:extLst>
              <a:ext uri="{FF2B5EF4-FFF2-40B4-BE49-F238E27FC236}">
                <a16:creationId xmlns:a16="http://schemas.microsoft.com/office/drawing/2014/main" id="{C84D7B0F-4512-26DB-BC5A-C542C6BBBC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980728"/>
            <a:ext cx="3683569" cy="5328592"/>
          </a:xfrm>
          <a:prstGeom prst="rect">
            <a:avLst/>
          </a:prstGeom>
        </p:spPr>
      </p:pic>
      <p:sp>
        <p:nvSpPr>
          <p:cNvPr id="2" name="Місце для нижнього колонтитула 1">
            <a:extLst>
              <a:ext uri="{FF2B5EF4-FFF2-40B4-BE49-F238E27FC236}">
                <a16:creationId xmlns:a16="http://schemas.microsoft.com/office/drawing/2014/main" id="{60BDCE18-2502-73F8-2C14-B26422CEB13B}"/>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CDF49F5A-67ED-D040-4D9A-0ED337E58527}"/>
              </a:ext>
            </a:extLst>
          </p:cNvPr>
          <p:cNvSpPr>
            <a:spLocks noGrp="1"/>
          </p:cNvSpPr>
          <p:nvPr>
            <p:ph type="sldNum" sz="quarter" idx="12"/>
          </p:nvPr>
        </p:nvSpPr>
        <p:spPr/>
        <p:txBody>
          <a:bodyPr/>
          <a:lstStyle/>
          <a:p>
            <a:fld id="{725C68B6-61C2-468F-89AB-4B9F7531AA68}" type="slidenum">
              <a:rPr lang="ru-RU" smtClean="0"/>
              <a:pPr/>
              <a:t>15</a:t>
            </a:fld>
            <a:endParaRPr lang="ru-RU"/>
          </a:p>
        </p:txBody>
      </p:sp>
    </p:spTree>
    <p:extLst>
      <p:ext uri="{BB962C8B-B14F-4D97-AF65-F5344CB8AC3E}">
        <p14:creationId xmlns:p14="http://schemas.microsoft.com/office/powerpoint/2010/main" val="911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2C9F79-F3B2-9551-C882-2BA4A630353C}"/>
              </a:ext>
            </a:extLst>
          </p:cNvPr>
          <p:cNvSpPr txBox="1"/>
          <p:nvPr/>
        </p:nvSpPr>
        <p:spPr>
          <a:xfrm>
            <a:off x="2051720" y="980728"/>
            <a:ext cx="6048672" cy="1169551"/>
          </a:xfrm>
          <a:prstGeom prst="rect">
            <a:avLst/>
          </a:prstGeom>
          <a:noFill/>
        </p:spPr>
        <p:txBody>
          <a:bodyPr wrap="square">
            <a:spAutoFit/>
          </a:bodyPr>
          <a:lstStyle/>
          <a:p>
            <a:pPr algn="just"/>
            <a:r>
              <a:rPr lang="uk-UA" sz="1400" b="1" i="1" dirty="0">
                <a:solidFill>
                  <a:srgbClr val="008000"/>
                </a:solidFill>
                <a:effectLst/>
                <a:latin typeface="Times New Roman" panose="02020603050405020304" pitchFamily="18" charset="0"/>
                <a:ea typeface="Segoe UI" panose="020B0502040204020203" pitchFamily="34" charset="0"/>
              </a:rPr>
              <a:t>Хто знає ? Можливо прийде час і ці руїни стануть об’єктом археологічного дослідження,</a:t>
            </a:r>
          </a:p>
          <a:p>
            <a:pPr algn="just"/>
            <a:r>
              <a:rPr lang="uk-UA" sz="1400" b="1" i="1" dirty="0">
                <a:solidFill>
                  <a:srgbClr val="008000"/>
                </a:solidFill>
                <a:effectLst/>
                <a:latin typeface="Times New Roman" panose="02020603050405020304" pitchFamily="18" charset="0"/>
                <a:ea typeface="Segoe UI" panose="020B0502040204020203" pitchFamily="34" charset="0"/>
              </a:rPr>
              <a:t> що дадуть змогу відкрити не одну славну сторінку історії </a:t>
            </a:r>
            <a:r>
              <a:rPr lang="uk-UA" sz="1400" b="1" i="1" dirty="0" err="1">
                <a:solidFill>
                  <a:srgbClr val="008000"/>
                </a:solidFill>
                <a:effectLst/>
                <a:latin typeface="Times New Roman" panose="02020603050405020304" pitchFamily="18" charset="0"/>
                <a:ea typeface="Segoe UI" panose="020B0502040204020203" pitchFamily="34" charset="0"/>
              </a:rPr>
              <a:t>Черняхівщини</a:t>
            </a:r>
            <a:r>
              <a:rPr lang="uk-UA" sz="1400" b="1" i="1" dirty="0">
                <a:solidFill>
                  <a:srgbClr val="008000"/>
                </a:solidFill>
                <a:effectLst/>
                <a:latin typeface="Times New Roman" panose="02020603050405020304" pitchFamily="18" charset="0"/>
                <a:ea typeface="Segoe UI" panose="020B0502040204020203" pitchFamily="34" charset="0"/>
              </a:rPr>
              <a:t>. Тому давайте збережемо, те що залишив для нас час та історія.</a:t>
            </a:r>
            <a:endParaRPr lang="uk-UA" sz="1400" b="1" i="1" dirty="0">
              <a:solidFill>
                <a:srgbClr val="008000"/>
              </a:solidFill>
            </a:endParaRPr>
          </a:p>
        </p:txBody>
      </p:sp>
      <p:pic>
        <p:nvPicPr>
          <p:cNvPr id="5" name="Рисунок 4">
            <a:extLst>
              <a:ext uri="{FF2B5EF4-FFF2-40B4-BE49-F238E27FC236}">
                <a16:creationId xmlns:a16="http://schemas.microsoft.com/office/drawing/2014/main" id="{0FFAA537-37D5-D8B4-5E93-B28FED34F1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2150278"/>
            <a:ext cx="6120680" cy="3438961"/>
          </a:xfrm>
          <a:prstGeom prst="rect">
            <a:avLst/>
          </a:prstGeom>
        </p:spPr>
      </p:pic>
      <p:sp>
        <p:nvSpPr>
          <p:cNvPr id="6" name="Прямокутник: округлені кути 5">
            <a:extLst>
              <a:ext uri="{FF2B5EF4-FFF2-40B4-BE49-F238E27FC236}">
                <a16:creationId xmlns:a16="http://schemas.microsoft.com/office/drawing/2014/main" id="{0C03943F-3AB9-C490-B3D4-6D2D67840440}"/>
              </a:ext>
            </a:extLst>
          </p:cNvPr>
          <p:cNvSpPr/>
          <p:nvPr/>
        </p:nvSpPr>
        <p:spPr>
          <a:xfrm>
            <a:off x="1619672" y="5589240"/>
            <a:ext cx="6480720" cy="79208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№14-15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пам’ятна</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плита та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руїни</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маєтку</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Немиричів</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endParaRPr lang="uk-UA" dirty="0"/>
          </a:p>
        </p:txBody>
      </p:sp>
      <p:sp>
        <p:nvSpPr>
          <p:cNvPr id="2" name="Місце для нижнього колонтитула 1">
            <a:extLst>
              <a:ext uri="{FF2B5EF4-FFF2-40B4-BE49-F238E27FC236}">
                <a16:creationId xmlns:a16="http://schemas.microsoft.com/office/drawing/2014/main" id="{E007026B-FDC7-8782-F369-B6B89A2F25B3}"/>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BE299766-EEDC-DB0C-AD7B-129A54E24F8D}"/>
              </a:ext>
            </a:extLst>
          </p:cNvPr>
          <p:cNvSpPr>
            <a:spLocks noGrp="1"/>
          </p:cNvSpPr>
          <p:nvPr>
            <p:ph type="sldNum" sz="quarter" idx="12"/>
          </p:nvPr>
        </p:nvSpPr>
        <p:spPr/>
        <p:txBody>
          <a:bodyPr/>
          <a:lstStyle/>
          <a:p>
            <a:fld id="{725C68B6-61C2-468F-89AB-4B9F7531AA68}" type="slidenum">
              <a:rPr lang="ru-RU" smtClean="0"/>
              <a:pPr/>
              <a:t>16</a:t>
            </a:fld>
            <a:endParaRPr lang="ru-RU"/>
          </a:p>
        </p:txBody>
      </p:sp>
    </p:spTree>
    <p:extLst>
      <p:ext uri="{BB962C8B-B14F-4D97-AF65-F5344CB8AC3E}">
        <p14:creationId xmlns:p14="http://schemas.microsoft.com/office/powerpoint/2010/main" val="180967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4EDC89-EE18-95C8-03FC-CF970D80F2FF}"/>
              </a:ext>
            </a:extLst>
          </p:cNvPr>
          <p:cNvSpPr txBox="1"/>
          <p:nvPr/>
        </p:nvSpPr>
        <p:spPr>
          <a:xfrm>
            <a:off x="5148064" y="476672"/>
            <a:ext cx="3888432" cy="4099648"/>
          </a:xfrm>
          <a:prstGeom prst="rect">
            <a:avLst/>
          </a:prstGeom>
          <a:noFill/>
        </p:spPr>
        <p:txBody>
          <a:bodyPr wrap="square">
            <a:spAutoFit/>
          </a:bodyPr>
          <a:lstStyle/>
          <a:p>
            <a:pPr algn="just">
              <a:lnSpc>
                <a:spcPct val="150000"/>
              </a:lnSpc>
              <a:buNone/>
            </a:pPr>
            <a:r>
              <a:rPr lang="uk-UA" sz="1800" b="1" i="1"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Мало хто знає, але Черняхів пов’язаний з декабристами. Як?</a:t>
            </a:r>
            <a:endParaRPr lang="uk-UA" sz="1600" b="1" i="1" dirty="0">
              <a:solidFill>
                <a:srgbClr val="FF0066"/>
              </a:solidFill>
              <a:effectLst/>
              <a:latin typeface="Liberation Serif"/>
              <a:ea typeface="Segoe UI" panose="020B0502040204020203" pitchFamily="34" charset="0"/>
              <a:cs typeface="Tahoma" panose="020B0604030504040204" pitchFamily="34" charset="0"/>
            </a:endParaRPr>
          </a:p>
          <a:p>
            <a:pPr algn="just">
              <a:lnSpc>
                <a:spcPct val="150000"/>
              </a:lnSpc>
              <a:buNone/>
            </a:pPr>
            <a:r>
              <a:rPr lang="uk-UA" sz="2000" b="1" i="1" u="sng" dirty="0" err="1">
                <a:solidFill>
                  <a:srgbClr val="008000"/>
                </a:solidFill>
                <a:effectLst/>
                <a:latin typeface="Times New Roman" panose="02020603050405020304" pitchFamily="18" charset="0"/>
                <a:ea typeface="Segoe UI" panose="020B0502040204020203" pitchFamily="34" charset="0"/>
                <a:cs typeface="Tahoma" panose="020B0604030504040204" pitchFamily="34" charset="0"/>
              </a:rPr>
              <a:t>Декабри́сти</a:t>
            </a:r>
            <a:r>
              <a:rPr lang="uk-UA" sz="2000" dirty="0">
                <a:solidFill>
                  <a:srgbClr val="008000"/>
                </a:solidFill>
                <a:effectLst/>
                <a:latin typeface="Times New Roman" panose="02020603050405020304" pitchFamily="18" charset="0"/>
                <a:ea typeface="Segoe UI" panose="020B0502040204020203" pitchFamily="34" charset="0"/>
                <a:cs typeface="Tahoma" panose="020B0604030504040204" pitchFamily="34" charset="0"/>
              </a:rPr>
              <a:t> — перші дворяни-революціонери, які 14 (26) грудня 1825 року за допомогою зброї прагнули встановити в Російській імперії конституційний лад.</a:t>
            </a:r>
            <a:endParaRPr lang="uk-UA" sz="2000" dirty="0">
              <a:solidFill>
                <a:srgbClr val="008000"/>
              </a:solidFill>
              <a:effectLst/>
              <a:latin typeface="Liberation Serif"/>
              <a:ea typeface="Segoe UI" panose="020B0502040204020203" pitchFamily="34" charset="0"/>
              <a:cs typeface="Tahoma" panose="020B0604030504040204" pitchFamily="34" charset="0"/>
            </a:endParaRPr>
          </a:p>
          <a:p>
            <a:pPr algn="just">
              <a:lnSpc>
                <a:spcPct val="150000"/>
              </a:lnSpc>
              <a:buNone/>
            </a:pPr>
            <a:r>
              <a:rPr lang="uk-UA" sz="2000" dirty="0">
                <a:solidFill>
                  <a:srgbClr val="008000"/>
                </a:solidFill>
                <a:effectLst/>
                <a:latin typeface="Times New Roman" panose="02020603050405020304" pitchFamily="18" charset="0"/>
                <a:ea typeface="Segoe UI" panose="020B0502040204020203" pitchFamily="34" charset="0"/>
                <a:cs typeface="Tahoma" panose="020B0604030504040204" pitchFamily="34" charset="0"/>
              </a:rPr>
              <a:t>Вони боролися за повалення царату та скасування кріпацтва.</a:t>
            </a:r>
            <a:endParaRPr lang="uk-UA" sz="2000" dirty="0">
              <a:solidFill>
                <a:srgbClr val="008000"/>
              </a:solidFill>
              <a:effectLst/>
              <a:latin typeface="Liberation Serif"/>
              <a:ea typeface="Segoe UI" panose="020B0502040204020203" pitchFamily="34" charset="0"/>
              <a:cs typeface="Tahoma" panose="020B0604030504040204" pitchFamily="34" charset="0"/>
            </a:endParaRPr>
          </a:p>
        </p:txBody>
      </p:sp>
      <p:pic>
        <p:nvPicPr>
          <p:cNvPr id="4" name="Рисунок 3">
            <a:extLst>
              <a:ext uri="{FF2B5EF4-FFF2-40B4-BE49-F238E27FC236}">
                <a16:creationId xmlns:a16="http://schemas.microsoft.com/office/drawing/2014/main" id="{76D5D620-A6BC-D0C8-928C-1766289D0F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88640"/>
            <a:ext cx="4968552" cy="6336704"/>
          </a:xfrm>
          <a:prstGeom prst="rect">
            <a:avLst/>
          </a:prstGeom>
        </p:spPr>
      </p:pic>
      <p:sp>
        <p:nvSpPr>
          <p:cNvPr id="6" name="Прямокутник: округлені кути 5">
            <a:extLst>
              <a:ext uri="{FF2B5EF4-FFF2-40B4-BE49-F238E27FC236}">
                <a16:creationId xmlns:a16="http://schemas.microsoft.com/office/drawing/2014/main" id="{AF359B5F-5019-BA8A-C39D-0637F89E8A4E}"/>
              </a:ext>
            </a:extLst>
          </p:cNvPr>
          <p:cNvSpPr/>
          <p:nvPr/>
        </p:nvSpPr>
        <p:spPr>
          <a:xfrm>
            <a:off x="5323454" y="5013176"/>
            <a:ext cx="3816424" cy="122894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№16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експозиція</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 Карта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перебування</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декабристів</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на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Житомирщині</a:t>
            </a:r>
            <a:endParaRPr lang="uk-UA" dirty="0"/>
          </a:p>
        </p:txBody>
      </p:sp>
      <p:sp>
        <p:nvSpPr>
          <p:cNvPr id="2" name="Місце для нижнього колонтитула 1">
            <a:extLst>
              <a:ext uri="{FF2B5EF4-FFF2-40B4-BE49-F238E27FC236}">
                <a16:creationId xmlns:a16="http://schemas.microsoft.com/office/drawing/2014/main" id="{B114A505-34B5-6D69-61CE-D84AA1E36E35}"/>
              </a:ext>
            </a:extLst>
          </p:cNvPr>
          <p:cNvSpPr>
            <a:spLocks noGrp="1"/>
          </p:cNvSpPr>
          <p:nvPr>
            <p:ph type="ftr" sz="quarter" idx="11"/>
          </p:nvPr>
        </p:nvSpPr>
        <p:spPr/>
        <p:txBody>
          <a:bodyPr/>
          <a:lstStyle/>
          <a:p>
            <a:endParaRPr lang="ru-RU"/>
          </a:p>
        </p:txBody>
      </p:sp>
      <p:sp>
        <p:nvSpPr>
          <p:cNvPr id="5" name="Місце для номера слайда 4">
            <a:extLst>
              <a:ext uri="{FF2B5EF4-FFF2-40B4-BE49-F238E27FC236}">
                <a16:creationId xmlns:a16="http://schemas.microsoft.com/office/drawing/2014/main" id="{DE4E61C2-9E49-024A-6C3C-F4D6B5F88BB5}"/>
              </a:ext>
            </a:extLst>
          </p:cNvPr>
          <p:cNvSpPr>
            <a:spLocks noGrp="1"/>
          </p:cNvSpPr>
          <p:nvPr>
            <p:ph type="sldNum" sz="quarter" idx="12"/>
          </p:nvPr>
        </p:nvSpPr>
        <p:spPr/>
        <p:txBody>
          <a:bodyPr/>
          <a:lstStyle/>
          <a:p>
            <a:fld id="{725C68B6-61C2-468F-89AB-4B9F7531AA68}" type="slidenum">
              <a:rPr lang="ru-RU" smtClean="0"/>
              <a:pPr/>
              <a:t>17</a:t>
            </a:fld>
            <a:endParaRPr lang="ru-RU"/>
          </a:p>
        </p:txBody>
      </p:sp>
    </p:spTree>
    <p:extLst>
      <p:ext uri="{BB962C8B-B14F-4D97-AF65-F5344CB8AC3E}">
        <p14:creationId xmlns:p14="http://schemas.microsoft.com/office/powerpoint/2010/main" val="600719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E6665E-6DCF-1CB4-CED1-295AB9A42765}"/>
              </a:ext>
            </a:extLst>
          </p:cNvPr>
          <p:cNvSpPr txBox="1"/>
          <p:nvPr/>
        </p:nvSpPr>
        <p:spPr>
          <a:xfrm>
            <a:off x="5436096" y="908720"/>
            <a:ext cx="2448272" cy="4197559"/>
          </a:xfrm>
          <a:prstGeom prst="rect">
            <a:avLst/>
          </a:prstGeom>
          <a:noFill/>
        </p:spPr>
        <p:txBody>
          <a:bodyPr wrap="square">
            <a:spAutoFit/>
          </a:bodyPr>
          <a:lstStyle/>
          <a:p>
            <a:pPr algn="just">
              <a:lnSpc>
                <a:spcPct val="150000"/>
              </a:lnSpc>
            </a:pPr>
            <a:r>
              <a:rPr lang="uk-UA" sz="1800"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У 1825 році в Черняхові проходив з'їзд декабристів, на з'їзді були присутні члени «Товариства об`єднаних слов`ян</a:t>
            </a:r>
            <a:r>
              <a:rPr lang="uk-UA" b="1" i="1" dirty="0">
                <a:solidFill>
                  <a:srgbClr val="3116BA"/>
                </a:solidFill>
                <a:latin typeface="Times New Roman" panose="02020603050405020304" pitchFamily="18" charset="0"/>
                <a:ea typeface="Segoe UI" panose="020B0502040204020203" pitchFamily="34" charset="0"/>
                <a:cs typeface="Tahoma" panose="020B0604030504040204" pitchFamily="34" charset="0"/>
              </a:rPr>
              <a:t>»</a:t>
            </a:r>
            <a:r>
              <a:rPr lang="uk-UA" sz="1800"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 </a:t>
            </a:r>
            <a:r>
              <a:rPr lang="uk-UA" sz="1800" b="1" i="1" dirty="0" err="1">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І.Горбачевський</a:t>
            </a:r>
            <a:r>
              <a:rPr lang="uk-UA" sz="1800"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 </a:t>
            </a:r>
            <a:r>
              <a:rPr lang="uk-UA" sz="1800" b="1" i="1" dirty="0" err="1">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А.Борисов</a:t>
            </a:r>
            <a:r>
              <a:rPr lang="uk-UA" sz="1800"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 </a:t>
            </a:r>
            <a:r>
              <a:rPr lang="uk-UA" sz="1800" b="1" i="1" dirty="0" err="1">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П.Борисов</a:t>
            </a:r>
            <a:r>
              <a:rPr lang="uk-UA" sz="1800"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 Юліан Люблінський та інші.</a:t>
            </a:r>
            <a:endParaRPr lang="uk-UA" sz="1600" b="1" i="1" dirty="0">
              <a:solidFill>
                <a:srgbClr val="3116BA"/>
              </a:solidFill>
              <a:effectLst/>
              <a:latin typeface="Liberation Serif"/>
              <a:ea typeface="Segoe UI" panose="020B0502040204020203" pitchFamily="34" charset="0"/>
              <a:cs typeface="Tahoma" panose="020B0604030504040204" pitchFamily="34" charset="0"/>
            </a:endParaRPr>
          </a:p>
        </p:txBody>
      </p:sp>
      <p:pic>
        <p:nvPicPr>
          <p:cNvPr id="5" name="Рисунок 4">
            <a:extLst>
              <a:ext uri="{FF2B5EF4-FFF2-40B4-BE49-F238E27FC236}">
                <a16:creationId xmlns:a16="http://schemas.microsoft.com/office/drawing/2014/main" id="{9E5767E4-FF9B-4294-B3D6-651FD7F497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16632"/>
            <a:ext cx="5184576" cy="6336704"/>
          </a:xfrm>
          <a:prstGeom prst="rect">
            <a:avLst/>
          </a:prstGeom>
        </p:spPr>
      </p:pic>
      <p:sp>
        <p:nvSpPr>
          <p:cNvPr id="6" name="Прямокутник: округлені кути 5">
            <a:extLst>
              <a:ext uri="{FF2B5EF4-FFF2-40B4-BE49-F238E27FC236}">
                <a16:creationId xmlns:a16="http://schemas.microsoft.com/office/drawing/2014/main" id="{1AABD488-3A8A-B680-7936-862F8C35934A}"/>
              </a:ext>
            </a:extLst>
          </p:cNvPr>
          <p:cNvSpPr/>
          <p:nvPr/>
        </p:nvSpPr>
        <p:spPr>
          <a:xfrm>
            <a:off x="5436096" y="5082658"/>
            <a:ext cx="3240360" cy="165870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№17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експозиція</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Декабристи</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з «</a:t>
            </a:r>
            <a:r>
              <a:rPr lang="ru-RU" b="1" dirty="0">
                <a:solidFill>
                  <a:srgbClr val="3116BA"/>
                </a:solidFill>
                <a:latin typeface="Times New Roman" panose="02020603050405020304" pitchFamily="18" charset="0"/>
                <a:ea typeface="DengXian" panose="02010600030101010101" pitchFamily="2" charset="-122"/>
              </a:rPr>
              <a:t>Т</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овариства</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об’єднаних</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слов’ян</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a:t>
            </a:r>
            <a:endParaRPr lang="uk-UA" dirty="0"/>
          </a:p>
        </p:txBody>
      </p:sp>
      <p:sp>
        <p:nvSpPr>
          <p:cNvPr id="2" name="Місце для нижнього колонтитула 1">
            <a:extLst>
              <a:ext uri="{FF2B5EF4-FFF2-40B4-BE49-F238E27FC236}">
                <a16:creationId xmlns:a16="http://schemas.microsoft.com/office/drawing/2014/main" id="{56AB567E-97E3-063D-1284-7F1E3095D31E}"/>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85B8AD6A-A73A-A16A-AC4D-71AD11407520}"/>
              </a:ext>
            </a:extLst>
          </p:cNvPr>
          <p:cNvSpPr>
            <a:spLocks noGrp="1"/>
          </p:cNvSpPr>
          <p:nvPr>
            <p:ph type="sldNum" sz="quarter" idx="12"/>
          </p:nvPr>
        </p:nvSpPr>
        <p:spPr/>
        <p:txBody>
          <a:bodyPr/>
          <a:lstStyle/>
          <a:p>
            <a:fld id="{725C68B6-61C2-468F-89AB-4B9F7531AA68}" type="slidenum">
              <a:rPr lang="ru-RU" smtClean="0"/>
              <a:pPr/>
              <a:t>18</a:t>
            </a:fld>
            <a:endParaRPr lang="ru-RU"/>
          </a:p>
        </p:txBody>
      </p:sp>
    </p:spTree>
    <p:extLst>
      <p:ext uri="{BB962C8B-B14F-4D97-AF65-F5344CB8AC3E}">
        <p14:creationId xmlns:p14="http://schemas.microsoft.com/office/powerpoint/2010/main" val="4201254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27B9370-66BB-7C5A-6946-DF7537AD42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116632"/>
            <a:ext cx="4824536" cy="3026835"/>
          </a:xfrm>
          <a:prstGeom prst="rect">
            <a:avLst/>
          </a:prstGeom>
        </p:spPr>
      </p:pic>
      <p:pic>
        <p:nvPicPr>
          <p:cNvPr id="3" name="Рисунок 2">
            <a:extLst>
              <a:ext uri="{FF2B5EF4-FFF2-40B4-BE49-F238E27FC236}">
                <a16:creationId xmlns:a16="http://schemas.microsoft.com/office/drawing/2014/main" id="{FBB16F74-A655-76E7-DB8A-B59FB36BA0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3429000"/>
            <a:ext cx="4824536" cy="3126226"/>
          </a:xfrm>
          <a:prstGeom prst="rect">
            <a:avLst/>
          </a:prstGeom>
        </p:spPr>
      </p:pic>
      <p:sp>
        <p:nvSpPr>
          <p:cNvPr id="5" name="TextBox 4">
            <a:extLst>
              <a:ext uri="{FF2B5EF4-FFF2-40B4-BE49-F238E27FC236}">
                <a16:creationId xmlns:a16="http://schemas.microsoft.com/office/drawing/2014/main" id="{3214530A-47AE-B31B-1239-510A40F5DC4F}"/>
              </a:ext>
            </a:extLst>
          </p:cNvPr>
          <p:cNvSpPr txBox="1"/>
          <p:nvPr/>
        </p:nvSpPr>
        <p:spPr>
          <a:xfrm>
            <a:off x="5040052" y="577893"/>
            <a:ext cx="3960440" cy="5131148"/>
          </a:xfrm>
          <a:prstGeom prst="rect">
            <a:avLst/>
          </a:prstGeom>
          <a:noFill/>
        </p:spPr>
        <p:txBody>
          <a:bodyPr wrap="square">
            <a:spAutoFit/>
          </a:bodyPr>
          <a:lstStyle/>
          <a:p>
            <a:pPr algn="just">
              <a:lnSpc>
                <a:spcPct val="150000"/>
              </a:lnSpc>
              <a:spcAft>
                <a:spcPts val="800"/>
              </a:spcAft>
              <a:buNone/>
            </a:pPr>
            <a:r>
              <a:rPr lang="uk-UA" i="1" kern="0" dirty="0">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Ось як про це згадується у мемуарній літературі. Борисов приїхавши у Черняхів, зупинився на околиці містечка, осторонь шляху, в будинку дрібного польського шляхтича, який прихильно ставився до слов’янського союзу</a:t>
            </a:r>
            <a:r>
              <a:rPr lang="ru-RU" i="1" kern="0" dirty="0">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 </a:t>
            </a:r>
            <a:r>
              <a:rPr lang="uk-UA" i="1" kern="0" dirty="0">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Саме на цій вулиці жили шляхтичі, переважно поляки. </a:t>
            </a:r>
            <a:endParaRPr lang="uk-UA" i="1" kern="100" dirty="0">
              <a:solidFill>
                <a:srgbClr val="008000"/>
              </a:solidFill>
              <a:effectLst/>
              <a:latin typeface="Times New Roman" panose="02020603050405020304" pitchFamily="18" charset="0"/>
              <a:ea typeface="DengXian" panose="02010600030101010101" pitchFamily="2" charset="-122"/>
              <a:cs typeface="Times New Roman" panose="02020603050405020304" pitchFamily="18" charset="0"/>
            </a:endParaRPr>
          </a:p>
          <a:p>
            <a:pPr>
              <a:lnSpc>
                <a:spcPct val="150000"/>
              </a:lnSpc>
              <a:buNone/>
            </a:pPr>
            <a:r>
              <a:rPr lang="uk-UA" i="1" kern="0" dirty="0">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	</a:t>
            </a:r>
            <a:r>
              <a:rPr lang="uk-UA" i="1" kern="0" dirty="0" err="1">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Тадеуш</a:t>
            </a:r>
            <a:r>
              <a:rPr lang="uk-UA" i="1" kern="0" dirty="0">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 (</a:t>
            </a:r>
            <a:r>
              <a:rPr lang="uk-UA" i="1" kern="0" dirty="0" err="1">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Фаддей</a:t>
            </a:r>
            <a:r>
              <a:rPr lang="uk-UA" i="1" kern="0" dirty="0">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 </a:t>
            </a:r>
            <a:r>
              <a:rPr lang="uk-UA" i="1" kern="0" dirty="0" err="1">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Жебровський</a:t>
            </a:r>
            <a:r>
              <a:rPr lang="uk-UA" i="1" kern="0" dirty="0">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 умовив господаря від’їхати днів на два до Житомира і на цей час надати йому квартиру</a:t>
            </a:r>
            <a:r>
              <a:rPr lang="uk-UA" i="1" kern="0" dirty="0">
                <a:solidFill>
                  <a:srgbClr val="000000"/>
                </a:solidFill>
                <a:effectLst/>
                <a:latin typeface="Times New Roman" panose="02020603050405020304" pitchFamily="18" charset="0"/>
                <a:ea typeface="Segoe UI" panose="020B0502040204020203" pitchFamily="34" charset="0"/>
                <a:cs typeface="Times New Roman" panose="02020603050405020304" pitchFamily="18" charset="0"/>
              </a:rPr>
              <a:t>. </a:t>
            </a:r>
            <a:endParaRPr lang="uk-UA" i="1" dirty="0">
              <a:latin typeface="Times New Roman" panose="02020603050405020304" pitchFamily="18" charset="0"/>
              <a:cs typeface="Times New Roman" panose="02020603050405020304" pitchFamily="18" charset="0"/>
            </a:endParaRPr>
          </a:p>
        </p:txBody>
      </p:sp>
      <p:sp>
        <p:nvSpPr>
          <p:cNvPr id="6" name="Прямокутник: округлені кути 5">
            <a:extLst>
              <a:ext uri="{FF2B5EF4-FFF2-40B4-BE49-F238E27FC236}">
                <a16:creationId xmlns:a16="http://schemas.microsoft.com/office/drawing/2014/main" id="{2F9A682D-F56D-BB6C-8370-3C74B3486E2F}"/>
              </a:ext>
            </a:extLst>
          </p:cNvPr>
          <p:cNvSpPr/>
          <p:nvPr/>
        </p:nvSpPr>
        <p:spPr>
          <a:xfrm>
            <a:off x="5040052" y="5709041"/>
            <a:ext cx="3564396" cy="105273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№18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будинок</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де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відбувся</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з’їзд</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декабристів</a:t>
            </a:r>
            <a:r>
              <a:rPr lang="ru-RU" b="1" dirty="0">
                <a:solidFill>
                  <a:srgbClr val="3116BA"/>
                </a:solidFill>
                <a:latin typeface="Times New Roman" panose="02020603050405020304" pitchFamily="18" charset="0"/>
                <a:ea typeface="DengXian" panose="02010600030101010101" pitchFamily="2" charset="-122"/>
              </a:rPr>
              <a:t>, 1825 р.</a:t>
            </a:r>
            <a:endParaRPr lang="uk-UA" dirty="0"/>
          </a:p>
        </p:txBody>
      </p:sp>
      <p:sp>
        <p:nvSpPr>
          <p:cNvPr id="4" name="Місце для нижнього колонтитула 3">
            <a:extLst>
              <a:ext uri="{FF2B5EF4-FFF2-40B4-BE49-F238E27FC236}">
                <a16:creationId xmlns:a16="http://schemas.microsoft.com/office/drawing/2014/main" id="{B0150432-B6A5-4050-75A8-A267991CC40A}"/>
              </a:ext>
            </a:extLst>
          </p:cNvPr>
          <p:cNvSpPr>
            <a:spLocks noGrp="1"/>
          </p:cNvSpPr>
          <p:nvPr>
            <p:ph type="ftr" sz="quarter" idx="11"/>
          </p:nvPr>
        </p:nvSpPr>
        <p:spPr/>
        <p:txBody>
          <a:bodyPr/>
          <a:lstStyle/>
          <a:p>
            <a:endParaRPr lang="ru-RU"/>
          </a:p>
        </p:txBody>
      </p:sp>
      <p:sp>
        <p:nvSpPr>
          <p:cNvPr id="7" name="Місце для номера слайда 6">
            <a:extLst>
              <a:ext uri="{FF2B5EF4-FFF2-40B4-BE49-F238E27FC236}">
                <a16:creationId xmlns:a16="http://schemas.microsoft.com/office/drawing/2014/main" id="{968BBD5E-9A4A-C18F-A57A-4ECF86AF512A}"/>
              </a:ext>
            </a:extLst>
          </p:cNvPr>
          <p:cNvSpPr>
            <a:spLocks noGrp="1"/>
          </p:cNvSpPr>
          <p:nvPr>
            <p:ph type="sldNum" sz="quarter" idx="12"/>
          </p:nvPr>
        </p:nvSpPr>
        <p:spPr/>
        <p:txBody>
          <a:bodyPr/>
          <a:lstStyle/>
          <a:p>
            <a:fld id="{725C68B6-61C2-468F-89AB-4B9F7531AA68}" type="slidenum">
              <a:rPr lang="ru-RU" smtClean="0"/>
              <a:pPr/>
              <a:t>19</a:t>
            </a:fld>
            <a:endParaRPr lang="ru-RU"/>
          </a:p>
        </p:txBody>
      </p:sp>
    </p:spTree>
    <p:extLst>
      <p:ext uri="{BB962C8B-B14F-4D97-AF65-F5344CB8AC3E}">
        <p14:creationId xmlns:p14="http://schemas.microsoft.com/office/powerpoint/2010/main" val="1660568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FDE374-0468-04CA-46DC-40B4E35FC67A}"/>
              </a:ext>
            </a:extLst>
          </p:cNvPr>
          <p:cNvSpPr txBox="1"/>
          <p:nvPr/>
        </p:nvSpPr>
        <p:spPr>
          <a:xfrm>
            <a:off x="3726534" y="81553"/>
            <a:ext cx="5295508" cy="6690550"/>
          </a:xfrm>
          <a:prstGeom prst="rect">
            <a:avLst/>
          </a:prstGeom>
          <a:noFill/>
        </p:spPr>
        <p:txBody>
          <a:bodyPr wrap="square">
            <a:spAutoFit/>
          </a:bodyPr>
          <a:lstStyle/>
          <a:p>
            <a:pPr algn="just">
              <a:lnSpc>
                <a:spcPct val="150000"/>
              </a:lnSpc>
            </a:pPr>
            <a:r>
              <a:rPr lang="uk-UA" b="1" dirty="0">
                <a:effectLst/>
                <a:latin typeface="Times New Roman" panose="02020603050405020304" pitchFamily="18" charset="0"/>
                <a:ea typeface="Segoe UI" panose="020B0502040204020203" pitchFamily="34" charset="0"/>
                <a:cs typeface="Tahoma" panose="020B0604030504040204" pitchFamily="34" charset="0"/>
              </a:rPr>
              <a:t>На з’їзд прибуло чоловік 15. Делегатами з’їзду </a:t>
            </a:r>
            <a:r>
              <a:rPr lang="uk-UA" sz="1800" b="1"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були декабристи</a:t>
            </a:r>
            <a:r>
              <a:rPr lang="uk-UA" b="1" dirty="0">
                <a:solidFill>
                  <a:srgbClr val="000000"/>
                </a:solidFill>
                <a:latin typeface="Times New Roman" panose="02020603050405020304" pitchFamily="18" charset="0"/>
                <a:ea typeface="Segoe UI" panose="020B0502040204020203" pitchFamily="34" charset="0"/>
                <a:cs typeface="Tahoma" panose="020B0604030504040204" pitchFamily="34" charset="0"/>
              </a:rPr>
              <a:t> </a:t>
            </a:r>
            <a:r>
              <a:rPr lang="uk-UA" b="1" dirty="0">
                <a:solidFill>
                  <a:srgbClr val="000000"/>
                </a:solidFill>
                <a:latin typeface="Times New Roman" panose="02020603050405020304" pitchFamily="18" charset="0"/>
                <a:ea typeface="Segoe UI" panose="020B0502040204020203" pitchFamily="34" charset="0"/>
                <a:cs typeface="Tahoma" panose="020B0604030504040204" pitchFamily="34" charset="0"/>
                <a:sym typeface="Wingdings" panose="05000000000000000000" pitchFamily="2" charset="2"/>
              </a:rPr>
              <a:t>(</a:t>
            </a:r>
            <a:r>
              <a:rPr lang="uk-UA" sz="1800" b="1"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sym typeface="Wingdings" panose="05000000000000000000" pitchFamily="2" charset="2"/>
              </a:rPr>
              <a:t>зліва-направо):</a:t>
            </a:r>
            <a:r>
              <a:rPr lang="uk-UA" sz="1800" b="1"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a:t>
            </a:r>
            <a:r>
              <a:rPr lang="uk-UA" sz="1800" b="1" i="1" dirty="0">
                <a:solidFill>
                  <a:srgbClr val="008000"/>
                </a:solidFill>
                <a:effectLst/>
                <a:latin typeface="Times New Roman" panose="02020603050405020304" pitchFamily="18" charset="0"/>
                <a:ea typeface="Segoe UI" panose="020B0502040204020203" pitchFamily="34" charset="0"/>
                <a:cs typeface="Tahoma" panose="020B0604030504040204" pitchFamily="34" charset="0"/>
              </a:rPr>
              <a:t>1. Борисов Андрій Іванович (1798–1854), 2. </a:t>
            </a:r>
            <a:r>
              <a:rPr lang="uk-UA" b="1" i="1" dirty="0">
                <a:solidFill>
                  <a:srgbClr val="008000"/>
                </a:solidFill>
                <a:effectLst/>
                <a:latin typeface="Times New Roman" panose="02020603050405020304" pitchFamily="18" charset="0"/>
                <a:cs typeface="Times New Roman" panose="02020603050405020304" pitchFamily="18" charset="0"/>
              </a:rPr>
              <a:t>Борисов Петро Іванович (1790</a:t>
            </a:r>
            <a:r>
              <a:rPr lang="uk-UA" sz="1800" b="1" i="1" dirty="0">
                <a:solidFill>
                  <a:srgbClr val="008000"/>
                </a:solidFill>
                <a:effectLst/>
                <a:latin typeface="Times New Roman" panose="02020603050405020304" pitchFamily="18" charset="0"/>
                <a:ea typeface="Segoe UI" panose="020B0502040204020203" pitchFamily="34" charset="0"/>
                <a:cs typeface="Tahoma" panose="020B0604030504040204" pitchFamily="34" charset="0"/>
              </a:rPr>
              <a:t>–</a:t>
            </a:r>
            <a:r>
              <a:rPr lang="uk-UA" b="1" i="1" dirty="0">
                <a:solidFill>
                  <a:srgbClr val="008000"/>
                </a:solidFill>
                <a:effectLst/>
                <a:latin typeface="Times New Roman" panose="02020603050405020304" pitchFamily="18" charset="0"/>
                <a:cs typeface="Times New Roman" panose="02020603050405020304" pitchFamily="18" charset="0"/>
              </a:rPr>
              <a:t>1864), </a:t>
            </a:r>
            <a:r>
              <a:rPr lang="uk-UA" sz="1800" b="1" i="1" dirty="0">
                <a:solidFill>
                  <a:srgbClr val="008000"/>
                </a:solidFill>
                <a:effectLst/>
                <a:latin typeface="Times New Roman" panose="02020603050405020304" pitchFamily="18" charset="0"/>
                <a:ea typeface="Segoe UI" panose="020B0502040204020203" pitchFamily="34" charset="0"/>
                <a:cs typeface="Times New Roman" panose="02020603050405020304" pitchFamily="18" charset="0"/>
              </a:rPr>
              <a:t>3.</a:t>
            </a:r>
            <a:r>
              <a:rPr lang="uk-UA" sz="1800" b="1" i="1" dirty="0">
                <a:solidFill>
                  <a:srgbClr val="008000"/>
                </a:solidFill>
                <a:effectLst/>
                <a:latin typeface="Times New Roman" panose="02020603050405020304" pitchFamily="18" charset="0"/>
                <a:ea typeface="Segoe UI" panose="020B0502040204020203" pitchFamily="34" charset="0"/>
                <a:cs typeface="Tahoma" panose="020B0604030504040204" pitchFamily="34" charset="0"/>
              </a:rPr>
              <a:t>Люблінський (</a:t>
            </a:r>
            <a:r>
              <a:rPr lang="uk-UA" sz="1800" b="1" i="1" dirty="0" err="1">
                <a:solidFill>
                  <a:srgbClr val="008000"/>
                </a:solidFill>
                <a:effectLst/>
                <a:latin typeface="Times New Roman" panose="02020603050405020304" pitchFamily="18" charset="0"/>
                <a:ea typeface="Segoe UI" panose="020B0502040204020203" pitchFamily="34" charset="0"/>
                <a:cs typeface="Tahoma" panose="020B0604030504040204" pitchFamily="34" charset="0"/>
              </a:rPr>
              <a:t>Мотошнович</a:t>
            </a:r>
            <a:r>
              <a:rPr lang="uk-UA" sz="1800" b="1" i="1" dirty="0">
                <a:solidFill>
                  <a:srgbClr val="008000"/>
                </a:solidFill>
                <a:effectLst/>
                <a:latin typeface="Times New Roman" panose="02020603050405020304" pitchFamily="18" charset="0"/>
                <a:ea typeface="Segoe UI" panose="020B0502040204020203" pitchFamily="34" charset="0"/>
                <a:cs typeface="Tahoma" panose="020B0604030504040204" pitchFamily="34" charset="0"/>
              </a:rPr>
              <a:t>) Юліан Казимирович (1798–1873), 4. Горбачевський Іван Іванович (1800–1869), </a:t>
            </a:r>
            <a:r>
              <a:rPr lang="uk-UA" sz="1800" dirty="0">
                <a:effectLst/>
                <a:latin typeface="Times New Roman" panose="02020603050405020304" pitchFamily="18" charset="0"/>
                <a:ea typeface="Segoe UI" panose="020B0502040204020203" pitchFamily="34" charset="0"/>
                <a:cs typeface="Tahoma" panose="020B0604030504040204" pitchFamily="34" charset="0"/>
              </a:rPr>
              <a:t>5.</a:t>
            </a:r>
            <a:r>
              <a:rPr lang="uk-UA" sz="18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Тютчев Олексій Іванович (1802–1856), 6.капітан Пензенського піхотного полку Соловйов Веніамін Миколайович (1798–1871), барон, учасник повстання Чернігівського полку 7.Громницький Петро Федорович (1803–1851), поручик, заступник голови Товариства 8.Іванов Ілля Іванович (1800–1838), 9. секретар Товариства </a:t>
            </a:r>
            <a:r>
              <a:rPr lang="uk-UA" sz="1800" dirty="0" err="1">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Андреєвич</a:t>
            </a:r>
            <a:r>
              <a:rPr lang="uk-UA" sz="18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Яків Максимович (1801–1840), 10. </a:t>
            </a:r>
            <a:r>
              <a:rPr lang="uk-UA" sz="1800" dirty="0" err="1">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Бечаснов</a:t>
            </a:r>
            <a:r>
              <a:rPr lang="uk-UA" sz="18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Володимир Олександрович (1802–1859), 11. </a:t>
            </a:r>
            <a:r>
              <a:rPr lang="uk-UA" sz="1800" dirty="0" err="1">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Вигодовський</a:t>
            </a:r>
            <a:r>
              <a:rPr lang="uk-UA" sz="18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 Павло Хомич (1802–1881)</a:t>
            </a:r>
            <a:r>
              <a:rPr lang="uk-UA" dirty="0">
                <a:solidFill>
                  <a:srgbClr val="000000"/>
                </a:solidFill>
                <a:latin typeface="Times New Roman" panose="02020603050405020304" pitchFamily="18" charset="0"/>
                <a:ea typeface="Segoe UI" panose="020B0502040204020203" pitchFamily="34" charset="0"/>
                <a:cs typeface="Tahoma" panose="020B0604030504040204" pitchFamily="34" charset="0"/>
              </a:rPr>
              <a:t> та інші.</a:t>
            </a:r>
            <a:endParaRPr lang="uk-UA" sz="1600" dirty="0">
              <a:solidFill>
                <a:srgbClr val="000000"/>
              </a:solidFill>
              <a:effectLst/>
              <a:latin typeface="Liberation Serif"/>
              <a:ea typeface="Segoe UI" panose="020B0502040204020203" pitchFamily="34" charset="0"/>
              <a:cs typeface="Tahoma" panose="020B0604030504040204" pitchFamily="34" charset="0"/>
            </a:endParaRPr>
          </a:p>
        </p:txBody>
      </p:sp>
      <p:pic>
        <p:nvPicPr>
          <p:cNvPr id="5" name="Рисунок 4">
            <a:extLst>
              <a:ext uri="{FF2B5EF4-FFF2-40B4-BE49-F238E27FC236}">
                <a16:creationId xmlns:a16="http://schemas.microsoft.com/office/drawing/2014/main" id="{31EABDFE-2DF6-DD51-DE6C-46AB1979DB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2" y="404664"/>
            <a:ext cx="1764622" cy="2592288"/>
          </a:xfrm>
          <a:prstGeom prst="rect">
            <a:avLst/>
          </a:prstGeom>
        </p:spPr>
      </p:pic>
      <p:pic>
        <p:nvPicPr>
          <p:cNvPr id="7" name="Рисунок 6">
            <a:extLst>
              <a:ext uri="{FF2B5EF4-FFF2-40B4-BE49-F238E27FC236}">
                <a16:creationId xmlns:a16="http://schemas.microsoft.com/office/drawing/2014/main" id="{A3F71504-4E54-1AA3-EFFD-08C3571453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1153" y="3083566"/>
            <a:ext cx="1735381" cy="2666436"/>
          </a:xfrm>
          <a:prstGeom prst="rect">
            <a:avLst/>
          </a:prstGeom>
        </p:spPr>
      </p:pic>
      <p:pic>
        <p:nvPicPr>
          <p:cNvPr id="9" name="Рисунок 8">
            <a:extLst>
              <a:ext uri="{FF2B5EF4-FFF2-40B4-BE49-F238E27FC236}">
                <a16:creationId xmlns:a16="http://schemas.microsoft.com/office/drawing/2014/main" id="{F386A441-CC42-9F5A-7096-0EA0FDF1B4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0696" y="404664"/>
            <a:ext cx="1795838" cy="2592288"/>
          </a:xfrm>
          <a:prstGeom prst="rect">
            <a:avLst/>
          </a:prstGeom>
        </p:spPr>
      </p:pic>
      <p:pic>
        <p:nvPicPr>
          <p:cNvPr id="11" name="Рисунок 10">
            <a:extLst>
              <a:ext uri="{FF2B5EF4-FFF2-40B4-BE49-F238E27FC236}">
                <a16:creationId xmlns:a16="http://schemas.microsoft.com/office/drawing/2014/main" id="{CB36A243-C40E-F07D-6F10-3C5DF8E345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57" y="3083566"/>
            <a:ext cx="1872208" cy="2666437"/>
          </a:xfrm>
          <a:prstGeom prst="rect">
            <a:avLst/>
          </a:prstGeom>
        </p:spPr>
      </p:pic>
      <p:sp>
        <p:nvSpPr>
          <p:cNvPr id="12" name="Прямокутник: округлені кути 11">
            <a:extLst>
              <a:ext uri="{FF2B5EF4-FFF2-40B4-BE49-F238E27FC236}">
                <a16:creationId xmlns:a16="http://schemas.microsoft.com/office/drawing/2014/main" id="{87158EBE-6744-A665-D9EE-A236EDA5B852}"/>
              </a:ext>
            </a:extLst>
          </p:cNvPr>
          <p:cNvSpPr/>
          <p:nvPr/>
        </p:nvSpPr>
        <p:spPr>
          <a:xfrm>
            <a:off x="9472" y="5845939"/>
            <a:ext cx="3482408" cy="96126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0" lang="ru-RU" sz="12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№19 автора </a:t>
            </a:r>
            <a:r>
              <a:rPr kumimoji="0" lang="ru-RU" sz="12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2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lang="uk-UA" sz="1200"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1. Борисов Андрій Іванович (1798–1854), 2. </a:t>
            </a:r>
            <a:r>
              <a:rPr lang="uk-UA" sz="1200" b="1" i="1" dirty="0">
                <a:solidFill>
                  <a:srgbClr val="3116BA"/>
                </a:solidFill>
                <a:effectLst/>
                <a:latin typeface="Times New Roman" panose="02020603050405020304" pitchFamily="18" charset="0"/>
                <a:cs typeface="Times New Roman" panose="02020603050405020304" pitchFamily="18" charset="0"/>
              </a:rPr>
              <a:t>Борисов Петро Іванович (1790</a:t>
            </a:r>
            <a:r>
              <a:rPr lang="uk-UA" sz="1200"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a:t>
            </a:r>
            <a:r>
              <a:rPr lang="uk-UA" sz="1200" b="1" i="1" dirty="0">
                <a:solidFill>
                  <a:srgbClr val="3116BA"/>
                </a:solidFill>
                <a:effectLst/>
                <a:latin typeface="Times New Roman" panose="02020603050405020304" pitchFamily="18" charset="0"/>
                <a:cs typeface="Times New Roman" panose="02020603050405020304" pitchFamily="18" charset="0"/>
              </a:rPr>
              <a:t>1864), </a:t>
            </a:r>
            <a:r>
              <a:rPr lang="uk-UA" sz="1200" b="1" i="1" dirty="0">
                <a:solidFill>
                  <a:srgbClr val="3116BA"/>
                </a:solidFill>
                <a:effectLst/>
                <a:latin typeface="Times New Roman" panose="02020603050405020304" pitchFamily="18" charset="0"/>
                <a:ea typeface="Segoe UI" panose="020B0502040204020203" pitchFamily="34" charset="0"/>
                <a:cs typeface="Times New Roman" panose="02020603050405020304" pitchFamily="18" charset="0"/>
              </a:rPr>
              <a:t>3. </a:t>
            </a:r>
            <a:r>
              <a:rPr lang="uk-UA" sz="1200"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Люблінський (</a:t>
            </a:r>
            <a:r>
              <a:rPr lang="uk-UA" sz="1200" b="1" i="1" dirty="0" err="1">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Мотошнович</a:t>
            </a:r>
            <a:r>
              <a:rPr lang="uk-UA" sz="1200" b="1" i="1" dirty="0">
                <a:solidFill>
                  <a:srgbClr val="3116BA"/>
                </a:solidFill>
                <a:effectLst/>
                <a:latin typeface="Times New Roman" panose="02020603050405020304" pitchFamily="18" charset="0"/>
                <a:ea typeface="Segoe UI" panose="020B0502040204020203" pitchFamily="34" charset="0"/>
                <a:cs typeface="Tahoma" panose="020B0604030504040204" pitchFamily="34" charset="0"/>
              </a:rPr>
              <a:t>) Юліан Казимирович (1798–1873), 4. Горбачевський Іван Іванович (1800–1869</a:t>
            </a:r>
            <a:r>
              <a:rPr kumimoji="0" lang="ru-RU" sz="12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endParaRPr lang="uk-UA" sz="1200" dirty="0">
              <a:solidFill>
                <a:srgbClr val="3116BA"/>
              </a:solidFill>
            </a:endParaRPr>
          </a:p>
        </p:txBody>
      </p:sp>
      <p:sp>
        <p:nvSpPr>
          <p:cNvPr id="2" name="Місце для нижнього колонтитула 1">
            <a:extLst>
              <a:ext uri="{FF2B5EF4-FFF2-40B4-BE49-F238E27FC236}">
                <a16:creationId xmlns:a16="http://schemas.microsoft.com/office/drawing/2014/main" id="{3AB8CD83-5EB1-5185-9B96-5AE3D0B001E9}"/>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818DCF53-B112-8ADF-76F6-76A67AC1DA7C}"/>
              </a:ext>
            </a:extLst>
          </p:cNvPr>
          <p:cNvSpPr>
            <a:spLocks noGrp="1"/>
          </p:cNvSpPr>
          <p:nvPr>
            <p:ph type="sldNum" sz="quarter" idx="12"/>
          </p:nvPr>
        </p:nvSpPr>
        <p:spPr/>
        <p:txBody>
          <a:bodyPr/>
          <a:lstStyle/>
          <a:p>
            <a:fld id="{725C68B6-61C2-468F-89AB-4B9F7531AA68}" type="slidenum">
              <a:rPr lang="ru-RU" smtClean="0"/>
              <a:pPr/>
              <a:t>20</a:t>
            </a:fld>
            <a:endParaRPr lang="ru-RU"/>
          </a:p>
        </p:txBody>
      </p:sp>
    </p:spTree>
    <p:extLst>
      <p:ext uri="{BB962C8B-B14F-4D97-AF65-F5344CB8AC3E}">
        <p14:creationId xmlns:p14="http://schemas.microsoft.com/office/powerpoint/2010/main" val="1919233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666882-468E-2604-E34B-1A374D469822}"/>
              </a:ext>
            </a:extLst>
          </p:cNvPr>
          <p:cNvSpPr txBox="1"/>
          <p:nvPr/>
        </p:nvSpPr>
        <p:spPr>
          <a:xfrm>
            <a:off x="2411760" y="836712"/>
            <a:ext cx="5760640" cy="2985433"/>
          </a:xfrm>
          <a:prstGeom prst="rect">
            <a:avLst/>
          </a:prstGeom>
          <a:noFill/>
        </p:spPr>
        <p:txBody>
          <a:bodyPr wrap="square">
            <a:spAutoFit/>
          </a:bodyPr>
          <a:lstStyle/>
          <a:p>
            <a:pPr algn="just">
              <a:spcBef>
                <a:spcPts val="1200"/>
              </a:spcBef>
              <a:spcAft>
                <a:spcPts val="750"/>
              </a:spcAft>
            </a:pPr>
            <a:r>
              <a:rPr lang="ru-RU" sz="2400" b="1" i="1" u="sng" dirty="0" err="1">
                <a:solidFill>
                  <a:srgbClr val="FF0066"/>
                </a:solidFill>
                <a:effectLst/>
                <a:latin typeface="Times New Roman" panose="02020603050405020304" pitchFamily="18" charset="0"/>
                <a:cs typeface="Times New Roman" panose="02020603050405020304" pitchFamily="18" charset="0"/>
              </a:rPr>
              <a:t>Декабристи</a:t>
            </a:r>
            <a:r>
              <a:rPr lang="ru-RU" sz="2400" b="1" i="1" u="sng" dirty="0">
                <a:solidFill>
                  <a:srgbClr val="FF0066"/>
                </a:solidFill>
                <a:effectLst/>
                <a:latin typeface="Times New Roman" panose="02020603050405020304" pitchFamily="18" charset="0"/>
                <a:cs typeface="Times New Roman" panose="02020603050405020304" pitchFamily="18" charset="0"/>
              </a:rPr>
              <a:t> стали символом </a:t>
            </a:r>
            <a:r>
              <a:rPr lang="ru-RU" sz="2400" b="1" i="1" u="sng" dirty="0" err="1">
                <a:solidFill>
                  <a:srgbClr val="FF0066"/>
                </a:solidFill>
                <a:effectLst/>
                <a:latin typeface="Times New Roman" panose="02020603050405020304" pitchFamily="18" charset="0"/>
                <a:cs typeface="Times New Roman" panose="02020603050405020304" pitchFamily="18" charset="0"/>
              </a:rPr>
              <a:t>боротьби</a:t>
            </a:r>
            <a:r>
              <a:rPr lang="ru-RU" sz="2400" b="1" i="1" u="sng" dirty="0">
                <a:solidFill>
                  <a:srgbClr val="FF0066"/>
                </a:solidFill>
                <a:effectLst/>
                <a:latin typeface="Times New Roman" panose="02020603050405020304" pitchFamily="18" charset="0"/>
                <a:cs typeface="Times New Roman" panose="02020603050405020304" pitchFamily="18" charset="0"/>
              </a:rPr>
              <a:t> за </a:t>
            </a:r>
            <a:r>
              <a:rPr lang="ru-RU" sz="2400" b="1" i="1" u="sng" dirty="0" err="1">
                <a:solidFill>
                  <a:srgbClr val="FF0066"/>
                </a:solidFill>
                <a:effectLst/>
                <a:latin typeface="Times New Roman" panose="02020603050405020304" pitchFamily="18" charset="0"/>
                <a:cs typeface="Times New Roman" panose="02020603050405020304" pitchFamily="18" charset="0"/>
              </a:rPr>
              <a:t>громадянські</a:t>
            </a:r>
            <a:r>
              <a:rPr lang="ru-RU" sz="2400" b="1" i="1" u="sng" dirty="0">
                <a:solidFill>
                  <a:srgbClr val="FF0066"/>
                </a:solidFill>
                <a:effectLst/>
                <a:latin typeface="Times New Roman" panose="02020603050405020304" pitchFamily="18" charset="0"/>
                <a:cs typeface="Times New Roman" panose="02020603050405020304" pitchFamily="18" charset="0"/>
              </a:rPr>
              <a:t> права і </a:t>
            </a:r>
            <a:r>
              <a:rPr lang="ru-RU" sz="2400" b="1" i="1" u="sng" dirty="0" err="1">
                <a:solidFill>
                  <a:srgbClr val="FF0066"/>
                </a:solidFill>
                <a:effectLst/>
                <a:latin typeface="Times New Roman" panose="02020603050405020304" pitchFamily="18" charset="0"/>
                <a:cs typeface="Times New Roman" panose="02020603050405020304" pitchFamily="18" charset="0"/>
              </a:rPr>
              <a:t>свободи</a:t>
            </a:r>
            <a:r>
              <a:rPr lang="ru-RU" sz="2400" b="1" i="1" u="sng" dirty="0">
                <a:solidFill>
                  <a:srgbClr val="FF0066"/>
                </a:solidFill>
                <a:effectLst/>
                <a:latin typeface="Times New Roman" panose="02020603050405020304" pitchFamily="18" charset="0"/>
                <a:cs typeface="Times New Roman" panose="02020603050405020304" pitchFamily="18" charset="0"/>
              </a:rPr>
              <a:t> в </a:t>
            </a:r>
            <a:r>
              <a:rPr lang="ru-RU" sz="2400" b="1" i="1" u="sng" dirty="0" err="1">
                <a:solidFill>
                  <a:srgbClr val="FF0066"/>
                </a:solidFill>
                <a:latin typeface="Times New Roman" panose="02020603050405020304" pitchFamily="18" charset="0"/>
                <a:cs typeface="Times New Roman" panose="02020603050405020304" pitchFamily="18" charset="0"/>
              </a:rPr>
              <a:t>р</a:t>
            </a:r>
            <a:r>
              <a:rPr lang="ru-RU" sz="2400" b="1" i="1" u="sng" dirty="0" err="1">
                <a:solidFill>
                  <a:srgbClr val="FF0066"/>
                </a:solidFill>
                <a:effectLst/>
                <a:latin typeface="Times New Roman" panose="02020603050405020304" pitchFamily="18" charset="0"/>
                <a:cs typeface="Times New Roman" panose="02020603050405020304" pitchFamily="18" charset="0"/>
              </a:rPr>
              <a:t>осії</a:t>
            </a:r>
            <a:r>
              <a:rPr lang="ru-RU" sz="2400" b="0" i="1" dirty="0">
                <a:solidFill>
                  <a:srgbClr val="CC00CC"/>
                </a:solidFill>
                <a:effectLst/>
                <a:latin typeface="Times New Roman" panose="02020603050405020304" pitchFamily="18" charset="0"/>
                <a:cs typeface="Times New Roman" panose="02020603050405020304" pitchFamily="18" charset="0"/>
              </a:rPr>
              <a:t>. </a:t>
            </a:r>
            <a:r>
              <a:rPr lang="ru-RU" sz="2000" b="0" dirty="0">
                <a:solidFill>
                  <a:srgbClr val="120EB6"/>
                </a:solidFill>
                <a:effectLst/>
                <a:latin typeface="Times New Roman" panose="02020603050405020304" pitchFamily="18" charset="0"/>
                <a:cs typeface="Times New Roman" panose="02020603050405020304" pitchFamily="18" charset="0"/>
              </a:rPr>
              <a:t>Вони </a:t>
            </a:r>
            <a:r>
              <a:rPr lang="ru-RU" sz="2000" b="0" dirty="0" err="1">
                <a:solidFill>
                  <a:srgbClr val="120EB6"/>
                </a:solidFill>
                <a:effectLst/>
                <a:latin typeface="Times New Roman" panose="02020603050405020304" pitchFamily="18" charset="0"/>
                <a:cs typeface="Times New Roman" panose="02020603050405020304" pitchFamily="18" charset="0"/>
              </a:rPr>
              <a:t>вплинули</a:t>
            </a:r>
            <a:r>
              <a:rPr lang="ru-RU" sz="2000" b="0" dirty="0">
                <a:solidFill>
                  <a:srgbClr val="120EB6"/>
                </a:solidFill>
                <a:effectLst/>
                <a:latin typeface="Times New Roman" panose="02020603050405020304" pitchFamily="18" charset="0"/>
                <a:cs typeface="Times New Roman" panose="02020603050405020304" pitchFamily="18" charset="0"/>
              </a:rPr>
              <a:t> на </a:t>
            </a:r>
            <a:r>
              <a:rPr lang="ru-RU" sz="2000" b="0" dirty="0" err="1">
                <a:solidFill>
                  <a:srgbClr val="120EB6"/>
                </a:solidFill>
                <a:effectLst/>
                <a:latin typeface="Times New Roman" panose="02020603050405020304" pitchFamily="18" charset="0"/>
                <a:cs typeface="Times New Roman" panose="02020603050405020304" pitchFamily="18" charset="0"/>
              </a:rPr>
              <a:t>подальший</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розвиток</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російської</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політичної</a:t>
            </a:r>
            <a:r>
              <a:rPr lang="ru-RU" sz="2000" b="0" dirty="0">
                <a:solidFill>
                  <a:srgbClr val="120EB6"/>
                </a:solidFill>
                <a:effectLst/>
                <a:latin typeface="Times New Roman" panose="02020603050405020304" pitchFamily="18" charset="0"/>
                <a:cs typeface="Times New Roman" panose="02020603050405020304" pitchFamily="18" charset="0"/>
              </a:rPr>
              <a:t> думки та </a:t>
            </a:r>
            <a:r>
              <a:rPr lang="ru-RU" sz="2000" b="0" dirty="0" err="1">
                <a:solidFill>
                  <a:srgbClr val="120EB6"/>
                </a:solidFill>
                <a:effectLst/>
                <a:latin typeface="Times New Roman" panose="02020603050405020304" pitchFamily="18" charset="0"/>
                <a:cs typeface="Times New Roman" panose="02020603050405020304" pitchFamily="18" charset="0"/>
              </a:rPr>
              <a:t>формування</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опозиційних</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рухів</a:t>
            </a:r>
            <a:r>
              <a:rPr lang="ru-RU" sz="2000" b="0" dirty="0">
                <a:solidFill>
                  <a:srgbClr val="120EB6"/>
                </a:solidFill>
                <a:effectLst/>
                <a:latin typeface="Times New Roman" panose="02020603050405020304" pitchFamily="18" charset="0"/>
                <a:cs typeface="Times New Roman" panose="02020603050405020304" pitchFamily="18" charset="0"/>
              </a:rPr>
              <a:t> у </a:t>
            </a:r>
            <a:r>
              <a:rPr lang="ru-RU" sz="2000" b="0" dirty="0" err="1">
                <a:solidFill>
                  <a:srgbClr val="120EB6"/>
                </a:solidFill>
                <a:effectLst/>
                <a:latin typeface="Times New Roman" panose="02020603050405020304" pitchFamily="18" charset="0"/>
                <a:cs typeface="Times New Roman" panose="02020603050405020304" pitchFamily="18" charset="0"/>
              </a:rPr>
              <a:t>наступні</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покоління</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Відзначені</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своїми</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намаганнями</a:t>
            </a:r>
            <a:r>
              <a:rPr lang="ru-RU" sz="2000" b="0" dirty="0">
                <a:solidFill>
                  <a:srgbClr val="120EB6"/>
                </a:solidFill>
                <a:effectLst/>
                <a:latin typeface="Times New Roman" panose="02020603050405020304" pitchFamily="18" charset="0"/>
                <a:cs typeface="Times New Roman" panose="02020603050405020304" pitchFamily="18" charset="0"/>
              </a:rPr>
              <a:t> провести </a:t>
            </a:r>
            <a:r>
              <a:rPr lang="ru-RU" sz="2000" b="0" dirty="0" err="1">
                <a:solidFill>
                  <a:srgbClr val="120EB6"/>
                </a:solidFill>
                <a:effectLst/>
                <a:latin typeface="Times New Roman" panose="02020603050405020304" pitchFamily="18" charset="0"/>
                <a:cs typeface="Times New Roman" panose="02020603050405020304" pitchFamily="18" charset="0"/>
              </a:rPr>
              <a:t>реформи</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декабристи</a:t>
            </a:r>
            <a:r>
              <a:rPr lang="ru-RU" sz="2000" b="0" dirty="0">
                <a:solidFill>
                  <a:srgbClr val="120EB6"/>
                </a:solidFill>
                <a:effectLst/>
                <a:latin typeface="Times New Roman" panose="02020603050405020304" pitchFamily="18" charset="0"/>
                <a:cs typeface="Times New Roman" panose="02020603050405020304" pitchFamily="18" charset="0"/>
              </a:rPr>
              <a:t> стали </a:t>
            </a:r>
            <a:r>
              <a:rPr lang="ru-RU" sz="2000" b="0" dirty="0" err="1">
                <a:solidFill>
                  <a:srgbClr val="120EB6"/>
                </a:solidFill>
                <a:effectLst/>
                <a:latin typeface="Times New Roman" panose="02020603050405020304" pitchFamily="18" charset="0"/>
                <a:cs typeface="Times New Roman" panose="02020603050405020304" pitchFamily="18" charset="0"/>
              </a:rPr>
              <a:t>об'єктом</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вивчення</a:t>
            </a:r>
            <a:r>
              <a:rPr lang="ru-RU" sz="2000" b="0" dirty="0">
                <a:solidFill>
                  <a:srgbClr val="120EB6"/>
                </a:solidFill>
                <a:effectLst/>
                <a:latin typeface="Times New Roman" panose="02020603050405020304" pitchFamily="18" charset="0"/>
                <a:cs typeface="Times New Roman" panose="02020603050405020304" pitchFamily="18" charset="0"/>
              </a:rPr>
              <a:t> не </a:t>
            </a:r>
            <a:r>
              <a:rPr lang="ru-RU" sz="2000" b="0" dirty="0" err="1">
                <a:solidFill>
                  <a:srgbClr val="120EB6"/>
                </a:solidFill>
                <a:effectLst/>
                <a:latin typeface="Times New Roman" panose="02020603050405020304" pitchFamily="18" charset="0"/>
                <a:cs typeface="Times New Roman" panose="02020603050405020304" pitchFamily="18" charset="0"/>
              </a:rPr>
              <a:t>лише</a:t>
            </a:r>
            <a:r>
              <a:rPr lang="ru-RU" sz="2000" b="0" dirty="0">
                <a:solidFill>
                  <a:srgbClr val="120EB6"/>
                </a:solidFill>
                <a:effectLst/>
                <a:latin typeface="Times New Roman" panose="02020603050405020304" pitchFamily="18" charset="0"/>
                <a:cs typeface="Times New Roman" panose="02020603050405020304" pitchFamily="18" charset="0"/>
              </a:rPr>
              <a:t> в </a:t>
            </a:r>
            <a:r>
              <a:rPr lang="ru-RU" sz="2000" b="0" dirty="0" err="1">
                <a:solidFill>
                  <a:srgbClr val="120EB6"/>
                </a:solidFill>
                <a:effectLst/>
                <a:latin typeface="Times New Roman" panose="02020603050405020304" pitchFamily="18" charset="0"/>
                <a:cs typeface="Times New Roman" panose="02020603050405020304" pitchFamily="18" charset="0"/>
              </a:rPr>
              <a:t>історії</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але</a:t>
            </a:r>
            <a:r>
              <a:rPr lang="ru-RU" sz="2000" b="0" dirty="0">
                <a:solidFill>
                  <a:srgbClr val="120EB6"/>
                </a:solidFill>
                <a:effectLst/>
                <a:latin typeface="Times New Roman" panose="02020603050405020304" pitchFamily="18" charset="0"/>
                <a:cs typeface="Times New Roman" panose="02020603050405020304" pitchFamily="18" charset="0"/>
              </a:rPr>
              <a:t> й в </a:t>
            </a:r>
            <a:r>
              <a:rPr lang="ru-RU" sz="2000" b="0" dirty="0" err="1">
                <a:solidFill>
                  <a:srgbClr val="120EB6"/>
                </a:solidFill>
                <a:effectLst/>
                <a:latin typeface="Times New Roman" panose="02020603050405020304" pitchFamily="18" charset="0"/>
                <a:cs typeface="Times New Roman" panose="02020603050405020304" pitchFamily="18" charset="0"/>
              </a:rPr>
              <a:t>літературі</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акцентуючи</a:t>
            </a:r>
            <a:r>
              <a:rPr lang="ru-RU" sz="2000" b="0" dirty="0">
                <a:solidFill>
                  <a:srgbClr val="120EB6"/>
                </a:solidFill>
                <a:effectLst/>
                <a:latin typeface="Times New Roman" panose="02020603050405020304" pitchFamily="18" charset="0"/>
                <a:cs typeface="Times New Roman" panose="02020603050405020304" pitchFamily="18" charset="0"/>
              </a:rPr>
              <a:t> на </a:t>
            </a:r>
            <a:r>
              <a:rPr lang="ru-RU" sz="2000" b="0" dirty="0" err="1">
                <a:solidFill>
                  <a:srgbClr val="120EB6"/>
                </a:solidFill>
                <a:effectLst/>
                <a:latin typeface="Times New Roman" panose="02020603050405020304" pitchFamily="18" charset="0"/>
                <a:cs typeface="Times New Roman" panose="02020603050405020304" pitchFamily="18" charset="0"/>
              </a:rPr>
              <a:t>ідеалах</a:t>
            </a:r>
            <a:r>
              <a:rPr lang="ru-RU" sz="2000" b="0" dirty="0">
                <a:solidFill>
                  <a:srgbClr val="120EB6"/>
                </a:solidFill>
                <a:effectLst/>
                <a:latin typeface="Times New Roman" panose="02020603050405020304" pitchFamily="18" charset="0"/>
                <a:cs typeface="Times New Roman" panose="02020603050405020304" pitchFamily="18" charset="0"/>
              </a:rPr>
              <a:t> </a:t>
            </a:r>
            <a:r>
              <a:rPr lang="ru-RU" sz="2000" b="0" dirty="0" err="1">
                <a:solidFill>
                  <a:srgbClr val="120EB6"/>
                </a:solidFill>
                <a:effectLst/>
                <a:latin typeface="Times New Roman" panose="02020603050405020304" pitchFamily="18" charset="0"/>
                <a:cs typeface="Times New Roman" panose="02020603050405020304" pitchFamily="18" charset="0"/>
              </a:rPr>
              <a:t>свободи</a:t>
            </a:r>
            <a:r>
              <a:rPr lang="ru-RU" sz="2000" b="0" dirty="0">
                <a:solidFill>
                  <a:srgbClr val="120EB6"/>
                </a:solidFill>
                <a:effectLst/>
                <a:latin typeface="Times New Roman" panose="02020603050405020304" pitchFamily="18" charset="0"/>
                <a:cs typeface="Times New Roman" panose="02020603050405020304" pitchFamily="18" charset="0"/>
              </a:rPr>
              <a:t> та </a:t>
            </a:r>
            <a:r>
              <a:rPr lang="ru-RU" sz="2000" b="0" dirty="0" err="1">
                <a:solidFill>
                  <a:srgbClr val="120EB6"/>
                </a:solidFill>
                <a:effectLst/>
                <a:latin typeface="Times New Roman" panose="02020603050405020304" pitchFamily="18" charset="0"/>
                <a:cs typeface="Times New Roman" panose="02020603050405020304" pitchFamily="18" charset="0"/>
              </a:rPr>
              <a:t>справедливості</a:t>
            </a:r>
            <a:r>
              <a:rPr lang="ru-RU" sz="2000" b="0" dirty="0">
                <a:solidFill>
                  <a:srgbClr val="120EB6"/>
                </a:solidFill>
                <a:effectLst/>
                <a:latin typeface="Times New Roman" panose="02020603050405020304" pitchFamily="18" charset="0"/>
                <a:cs typeface="Times New Roman" panose="02020603050405020304" pitchFamily="18" charset="0"/>
              </a:rPr>
              <a:t>.</a:t>
            </a:r>
          </a:p>
        </p:txBody>
      </p:sp>
      <p:pic>
        <p:nvPicPr>
          <p:cNvPr id="5" name="Рисунок 4">
            <a:extLst>
              <a:ext uri="{FF2B5EF4-FFF2-40B4-BE49-F238E27FC236}">
                <a16:creationId xmlns:a16="http://schemas.microsoft.com/office/drawing/2014/main" id="{32A956F1-0401-D824-9A32-830181FA4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360" y="3719788"/>
            <a:ext cx="5509120" cy="3164286"/>
          </a:xfrm>
          <a:prstGeom prst="rect">
            <a:avLst/>
          </a:prstGeom>
        </p:spPr>
      </p:pic>
      <p:sp>
        <p:nvSpPr>
          <p:cNvPr id="6" name="Прямокутник: округлені кути 5">
            <a:extLst>
              <a:ext uri="{FF2B5EF4-FFF2-40B4-BE49-F238E27FC236}">
                <a16:creationId xmlns:a16="http://schemas.microsoft.com/office/drawing/2014/main" id="{EF43B8A5-99F6-F5AE-55FB-B36F21AF568F}"/>
              </a:ext>
            </a:extLst>
          </p:cNvPr>
          <p:cNvSpPr/>
          <p:nvPr/>
        </p:nvSpPr>
        <p:spPr>
          <a:xfrm>
            <a:off x="5832648" y="4437112"/>
            <a:ext cx="3131840" cy="183446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a:t>
            </a:r>
            <a:r>
              <a:rPr lang="ru-RU" b="1" dirty="0">
                <a:solidFill>
                  <a:srgbClr val="3116BA"/>
                </a:solidFill>
                <a:latin typeface="Times New Roman" panose="02020603050405020304" pitchFamily="18" charset="0"/>
                <a:ea typeface="DengXian" panose="02010600030101010101" pitchFamily="2" charset="-122"/>
              </a:rPr>
              <a:t>20</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експозиція</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a:t>
            </a:r>
          </a:p>
          <a:p>
            <a:pPr algn="ctr"/>
            <a:r>
              <a:rPr lang="ru-RU" b="1" dirty="0">
                <a:solidFill>
                  <a:srgbClr val="3116BA"/>
                </a:solidFill>
                <a:latin typeface="Times New Roman" panose="02020603050405020304" pitchFamily="18" charset="0"/>
                <a:ea typeface="DengXian" panose="02010600030101010101" pitchFamily="2" charset="-122"/>
              </a:rPr>
              <a:t>Барельєф </a:t>
            </a:r>
            <a:r>
              <a:rPr lang="ru-RU" b="1" dirty="0" err="1">
                <a:solidFill>
                  <a:srgbClr val="3116BA"/>
                </a:solidFill>
                <a:latin typeface="Times New Roman" panose="02020603050405020304" pitchFamily="18" charset="0"/>
                <a:ea typeface="DengXian" panose="02010600030101010101" pitchFamily="2" charset="-122"/>
              </a:rPr>
              <a:t>п’яти</a:t>
            </a:r>
            <a:r>
              <a:rPr lang="ru-RU" b="1" dirty="0">
                <a:solidFill>
                  <a:srgbClr val="3116BA"/>
                </a:solidFill>
                <a:latin typeface="Times New Roman" panose="02020603050405020304" pitchFamily="18" charset="0"/>
                <a:ea typeface="DengXian" panose="02010600030101010101" pitchFamily="2" charset="-122"/>
              </a:rPr>
              <a:t> </a:t>
            </a:r>
            <a:r>
              <a:rPr lang="ru-RU" b="1" dirty="0" err="1">
                <a:solidFill>
                  <a:srgbClr val="3116BA"/>
                </a:solidFill>
                <a:latin typeface="Times New Roman" panose="02020603050405020304" pitchFamily="18" charset="0"/>
                <a:ea typeface="DengXian" panose="02010600030101010101" pitchFamily="2" charset="-122"/>
              </a:rPr>
              <a:t>страчених</a:t>
            </a:r>
            <a:r>
              <a:rPr lang="ru-RU" b="1" dirty="0">
                <a:solidFill>
                  <a:srgbClr val="3116BA"/>
                </a:solidFill>
                <a:latin typeface="Times New Roman" panose="02020603050405020304" pitchFamily="18" charset="0"/>
                <a:ea typeface="DengXian" panose="02010600030101010101" pitchFamily="2" charset="-122"/>
              </a:rPr>
              <a:t> </a:t>
            </a:r>
            <a:r>
              <a:rPr lang="ru-RU" b="1" dirty="0" err="1">
                <a:solidFill>
                  <a:srgbClr val="3116BA"/>
                </a:solidFill>
                <a:latin typeface="Times New Roman" panose="02020603050405020304" pitchFamily="18" charset="0"/>
                <a:ea typeface="DengXian" panose="02010600030101010101" pitchFamily="2" charset="-122"/>
              </a:rPr>
              <a:t>декабристів</a:t>
            </a:r>
            <a:r>
              <a:rPr lang="ru-RU" b="1" dirty="0">
                <a:solidFill>
                  <a:srgbClr val="3116BA"/>
                </a:solidFill>
                <a:latin typeface="Times New Roman" panose="02020603050405020304" pitchFamily="18" charset="0"/>
                <a:ea typeface="DengXian" panose="02010600030101010101" pitchFamily="2" charset="-122"/>
              </a:rPr>
              <a:t>.</a:t>
            </a:r>
            <a:endParaRPr lang="uk-UA" dirty="0"/>
          </a:p>
        </p:txBody>
      </p:sp>
      <p:sp>
        <p:nvSpPr>
          <p:cNvPr id="2" name="Місце для нижнього колонтитула 1">
            <a:extLst>
              <a:ext uri="{FF2B5EF4-FFF2-40B4-BE49-F238E27FC236}">
                <a16:creationId xmlns:a16="http://schemas.microsoft.com/office/drawing/2014/main" id="{ED7DF1BF-BFCD-299D-ABB0-FDE55CBA17DB}"/>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329DA354-DF26-BD80-F475-1A8422057D04}"/>
              </a:ext>
            </a:extLst>
          </p:cNvPr>
          <p:cNvSpPr>
            <a:spLocks noGrp="1"/>
          </p:cNvSpPr>
          <p:nvPr>
            <p:ph type="sldNum" sz="quarter" idx="12"/>
          </p:nvPr>
        </p:nvSpPr>
        <p:spPr/>
        <p:txBody>
          <a:bodyPr/>
          <a:lstStyle/>
          <a:p>
            <a:fld id="{725C68B6-61C2-468F-89AB-4B9F7531AA68}" type="slidenum">
              <a:rPr lang="ru-RU" smtClean="0"/>
              <a:pPr/>
              <a:t>21</a:t>
            </a:fld>
            <a:endParaRPr lang="ru-RU"/>
          </a:p>
        </p:txBody>
      </p:sp>
    </p:spTree>
    <p:extLst>
      <p:ext uri="{BB962C8B-B14F-4D97-AF65-F5344CB8AC3E}">
        <p14:creationId xmlns:p14="http://schemas.microsoft.com/office/powerpoint/2010/main" val="1941008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B0D625-D5C9-9B8E-5F25-7BF1D69767CA}"/>
              </a:ext>
            </a:extLst>
          </p:cNvPr>
          <p:cNvSpPr txBox="1"/>
          <p:nvPr/>
        </p:nvSpPr>
        <p:spPr>
          <a:xfrm>
            <a:off x="4355976" y="548681"/>
            <a:ext cx="4680520" cy="6182718"/>
          </a:xfrm>
          <a:prstGeom prst="rect">
            <a:avLst/>
          </a:prstGeom>
          <a:noFill/>
        </p:spPr>
        <p:txBody>
          <a:bodyPr wrap="square">
            <a:spAutoFit/>
          </a:bodyPr>
          <a:lstStyle/>
          <a:p>
            <a:pPr algn="just">
              <a:lnSpc>
                <a:spcPct val="150000"/>
              </a:lnSpc>
              <a:buNone/>
            </a:pPr>
            <a:r>
              <a:rPr lang="uk-UA" sz="2000" b="1" i="1" u="sng"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Тарас Шевченко - видатний український поет, прозаїк, драматург, художник, політичний і громадський діяч. Він був людиною універсальних обдарувань та інтересів. Все його життя і творчість були присвячені українському народу</a:t>
            </a:r>
            <a:r>
              <a:rPr lang="uk-UA" sz="2000"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 </a:t>
            </a:r>
            <a:r>
              <a:rPr lang="uk-UA" sz="18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Поет мріяв про ті часи, коли його країна буде незалежною суверенною державою, коли в Україні шануватимуться мова, культура та історія народу, а люди будуть щасливими.</a:t>
            </a:r>
            <a:endParaRPr lang="uk-UA" sz="1600" dirty="0">
              <a:solidFill>
                <a:srgbClr val="000000"/>
              </a:solidFill>
              <a:effectLst/>
              <a:latin typeface="Liberation Serif"/>
              <a:ea typeface="Segoe UI" panose="020B0502040204020203" pitchFamily="34" charset="0"/>
              <a:cs typeface="Tahoma" panose="020B0604030504040204" pitchFamily="34" charset="0"/>
            </a:endParaRPr>
          </a:p>
          <a:p>
            <a:pPr algn="just">
              <a:lnSpc>
                <a:spcPct val="150000"/>
              </a:lnSpc>
            </a:pPr>
            <a:r>
              <a:rPr lang="uk-UA" sz="1800" dirty="0">
                <a:solidFill>
                  <a:srgbClr val="000000"/>
                </a:solidFill>
                <a:effectLst/>
                <a:latin typeface="Times New Roman" panose="02020603050405020304" pitchFamily="18" charset="0"/>
                <a:ea typeface="Segoe UI" panose="020B0502040204020203" pitchFamily="34" charset="0"/>
                <a:cs typeface="Tahoma" panose="020B0604030504040204" pitchFamily="34" charset="0"/>
              </a:rPr>
              <a:t>Національний герой і символ України. Діяч українського національного руху, член Кирило-Мефодіївського братства.</a:t>
            </a:r>
            <a:endParaRPr lang="uk-UA" sz="1600" dirty="0">
              <a:solidFill>
                <a:srgbClr val="000000"/>
              </a:solidFill>
              <a:effectLst/>
              <a:latin typeface="Liberation Serif"/>
              <a:ea typeface="Segoe UI" panose="020B0502040204020203" pitchFamily="34" charset="0"/>
              <a:cs typeface="Tahoma" panose="020B0604030504040204" pitchFamily="34" charset="0"/>
            </a:endParaRPr>
          </a:p>
        </p:txBody>
      </p:sp>
      <p:pic>
        <p:nvPicPr>
          <p:cNvPr id="4" name="Рисунок 3">
            <a:extLst>
              <a:ext uri="{FF2B5EF4-FFF2-40B4-BE49-F238E27FC236}">
                <a16:creationId xmlns:a16="http://schemas.microsoft.com/office/drawing/2014/main" id="{AA8A5EA3-9E28-EADC-F7BD-8FD34F8FF5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342" y="44398"/>
            <a:ext cx="4049620" cy="5864548"/>
          </a:xfrm>
          <a:prstGeom prst="rect">
            <a:avLst/>
          </a:prstGeom>
        </p:spPr>
      </p:pic>
      <p:sp>
        <p:nvSpPr>
          <p:cNvPr id="6" name="Прямокутник: округлені кути 5">
            <a:extLst>
              <a:ext uri="{FF2B5EF4-FFF2-40B4-BE49-F238E27FC236}">
                <a16:creationId xmlns:a16="http://schemas.microsoft.com/office/drawing/2014/main" id="{10E4FA1B-D6F3-145E-E8D8-F43C95221AE3}"/>
              </a:ext>
            </a:extLst>
          </p:cNvPr>
          <p:cNvSpPr/>
          <p:nvPr/>
        </p:nvSpPr>
        <p:spPr>
          <a:xfrm>
            <a:off x="20497" y="5899202"/>
            <a:ext cx="4248472" cy="914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№21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пам’ятник</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Т.Г. Шевченко</a:t>
            </a:r>
            <a:endParaRPr lang="uk-UA" dirty="0"/>
          </a:p>
        </p:txBody>
      </p:sp>
      <p:sp>
        <p:nvSpPr>
          <p:cNvPr id="2" name="Місце для нижнього колонтитула 1">
            <a:extLst>
              <a:ext uri="{FF2B5EF4-FFF2-40B4-BE49-F238E27FC236}">
                <a16:creationId xmlns:a16="http://schemas.microsoft.com/office/drawing/2014/main" id="{D581B21D-A225-AF86-8261-1F9A2F17FAD0}"/>
              </a:ext>
            </a:extLst>
          </p:cNvPr>
          <p:cNvSpPr>
            <a:spLocks noGrp="1"/>
          </p:cNvSpPr>
          <p:nvPr>
            <p:ph type="ftr" sz="quarter" idx="11"/>
          </p:nvPr>
        </p:nvSpPr>
        <p:spPr/>
        <p:txBody>
          <a:bodyPr/>
          <a:lstStyle/>
          <a:p>
            <a:endParaRPr lang="ru-RU"/>
          </a:p>
        </p:txBody>
      </p:sp>
      <p:sp>
        <p:nvSpPr>
          <p:cNvPr id="5" name="Місце для номера слайда 4">
            <a:extLst>
              <a:ext uri="{FF2B5EF4-FFF2-40B4-BE49-F238E27FC236}">
                <a16:creationId xmlns:a16="http://schemas.microsoft.com/office/drawing/2014/main" id="{2A84C184-124C-9F33-E50B-54F7AFF7039A}"/>
              </a:ext>
            </a:extLst>
          </p:cNvPr>
          <p:cNvSpPr>
            <a:spLocks noGrp="1"/>
          </p:cNvSpPr>
          <p:nvPr>
            <p:ph type="sldNum" sz="quarter" idx="12"/>
          </p:nvPr>
        </p:nvSpPr>
        <p:spPr/>
        <p:txBody>
          <a:bodyPr/>
          <a:lstStyle/>
          <a:p>
            <a:fld id="{725C68B6-61C2-468F-89AB-4B9F7531AA68}" type="slidenum">
              <a:rPr lang="ru-RU" smtClean="0"/>
              <a:pPr/>
              <a:t>22</a:t>
            </a:fld>
            <a:endParaRPr lang="ru-RU"/>
          </a:p>
        </p:txBody>
      </p:sp>
    </p:spTree>
    <p:extLst>
      <p:ext uri="{BB962C8B-B14F-4D97-AF65-F5344CB8AC3E}">
        <p14:creationId xmlns:p14="http://schemas.microsoft.com/office/powerpoint/2010/main" val="2064222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E86DF670-9699-2D52-8DD5-EB9A954EC7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31448"/>
            <a:ext cx="2448272" cy="3284984"/>
          </a:xfrm>
          <a:prstGeom prst="rect">
            <a:avLst/>
          </a:prstGeom>
        </p:spPr>
      </p:pic>
      <p:pic>
        <p:nvPicPr>
          <p:cNvPr id="7" name="Рисунок 6">
            <a:extLst>
              <a:ext uri="{FF2B5EF4-FFF2-40B4-BE49-F238E27FC236}">
                <a16:creationId xmlns:a16="http://schemas.microsoft.com/office/drawing/2014/main" id="{3CE578B3-D17C-A3D1-FE9E-B949B3E366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9792" y="3068960"/>
            <a:ext cx="2283718" cy="3044957"/>
          </a:xfrm>
          <a:prstGeom prst="rect">
            <a:avLst/>
          </a:prstGeom>
        </p:spPr>
      </p:pic>
      <p:pic>
        <p:nvPicPr>
          <p:cNvPr id="9" name="Рисунок 8">
            <a:extLst>
              <a:ext uri="{FF2B5EF4-FFF2-40B4-BE49-F238E27FC236}">
                <a16:creationId xmlns:a16="http://schemas.microsoft.com/office/drawing/2014/main" id="{F7F8ED78-6CC5-867D-90F1-42B7913C23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5518" y="3558228"/>
            <a:ext cx="2192638" cy="2736304"/>
          </a:xfrm>
          <a:prstGeom prst="rect">
            <a:avLst/>
          </a:prstGeom>
        </p:spPr>
      </p:pic>
      <p:sp>
        <p:nvSpPr>
          <p:cNvPr id="10" name="Табличка 9">
            <a:extLst>
              <a:ext uri="{FF2B5EF4-FFF2-40B4-BE49-F238E27FC236}">
                <a16:creationId xmlns:a16="http://schemas.microsoft.com/office/drawing/2014/main" id="{444B704F-1186-8AF7-3906-E05D896D56D1}"/>
              </a:ext>
            </a:extLst>
          </p:cNvPr>
          <p:cNvSpPr/>
          <p:nvPr/>
        </p:nvSpPr>
        <p:spPr>
          <a:xfrm>
            <a:off x="4716016" y="0"/>
            <a:ext cx="4536504" cy="3541568"/>
          </a:xfrm>
          <a:prstGeom prst="plaque">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uk-UA" sz="1800" b="1" i="1" dirty="0">
                <a:solidFill>
                  <a:srgbClr val="3116BA"/>
                </a:solidFill>
                <a:effectLst/>
                <a:latin typeface="Times New Roman" panose="02020603050405020304" pitchFamily="18" charset="0"/>
                <a:ea typeface="Segoe UI" panose="020B0502040204020203" pitchFamily="34" charset="0"/>
              </a:rPr>
              <a:t>	Голодомо́р 1932—1933 років</a:t>
            </a:r>
            <a:r>
              <a:rPr lang="uk-UA" sz="1800" i="1" dirty="0">
                <a:solidFill>
                  <a:srgbClr val="3116BA"/>
                </a:solidFill>
                <a:effectLst/>
                <a:latin typeface="Times New Roman" panose="02020603050405020304" pitchFamily="18" charset="0"/>
                <a:ea typeface="Segoe UI" panose="020B0502040204020203" pitchFamily="34" charset="0"/>
              </a:rPr>
              <a:t> </a:t>
            </a:r>
            <a:r>
              <a:rPr lang="uk-UA" sz="1800" dirty="0">
                <a:effectLst/>
                <a:latin typeface="Times New Roman" panose="02020603050405020304" pitchFamily="18" charset="0"/>
                <a:ea typeface="Segoe UI" panose="020B0502040204020203" pitchFamily="34" charset="0"/>
              </a:rPr>
              <a:t>— геноцид українського народу, організований керівництвом ВКП(б) та урядом СРСР у 1932–1933 роках шляхом створення штучного масового голоду, що призвів до багатомільйонних людських втрат у сільській місцевості на території Української СРР та Кубані, переважну більшість населення якої становили українці</a:t>
            </a:r>
            <a:endParaRPr lang="uk-UA" dirty="0"/>
          </a:p>
        </p:txBody>
      </p:sp>
      <p:sp>
        <p:nvSpPr>
          <p:cNvPr id="11" name="Табличка 10">
            <a:extLst>
              <a:ext uri="{FF2B5EF4-FFF2-40B4-BE49-F238E27FC236}">
                <a16:creationId xmlns:a16="http://schemas.microsoft.com/office/drawing/2014/main" id="{F01A7075-5701-2B4E-68A9-4B56187C958E}"/>
              </a:ext>
            </a:extLst>
          </p:cNvPr>
          <p:cNvSpPr/>
          <p:nvPr/>
        </p:nvSpPr>
        <p:spPr>
          <a:xfrm>
            <a:off x="0" y="3316433"/>
            <a:ext cx="2627784" cy="3270092"/>
          </a:xfrm>
          <a:prstGeom prst="plaqu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uk-UA" sz="1600" b="1" i="1" dirty="0">
                <a:effectLst/>
                <a:latin typeface="Times New Roman" panose="02020603050405020304" pitchFamily="18" charset="0"/>
                <a:ea typeface="Segoe UI" panose="020B0502040204020203" pitchFamily="34" charset="0"/>
              </a:rPr>
              <a:t>За матеріалами преси </a:t>
            </a:r>
          </a:p>
          <a:p>
            <a:pPr algn="ctr"/>
            <a:r>
              <a:rPr lang="uk-UA" sz="1600" b="1" i="1" dirty="0">
                <a:solidFill>
                  <a:srgbClr val="3116BA"/>
                </a:solidFill>
                <a:effectLst/>
                <a:latin typeface="Times New Roman" panose="02020603050405020304" pitchFamily="18" charset="0"/>
                <a:ea typeface="Segoe UI" panose="020B0502040204020203" pitchFamily="34" charset="0"/>
              </a:rPr>
              <a:t>в Черняхівському районі від голоду померло 3086 чоловік. </a:t>
            </a:r>
          </a:p>
          <a:p>
            <a:pPr algn="just"/>
            <a:r>
              <a:rPr lang="uk-UA" sz="1600" dirty="0">
                <a:effectLst/>
                <a:latin typeface="Times New Roman" panose="02020603050405020304" pitchFamily="18" charset="0"/>
                <a:ea typeface="Segoe UI" panose="020B0502040204020203" pitchFamily="34" charset="0"/>
              </a:rPr>
              <a:t>В той час, як відомо, переважали багатодітні сім'ї. Із поіменних списків видно, що від голоду вмирали цілі сім'ї, </a:t>
            </a:r>
            <a:endParaRPr lang="uk-UA" sz="1600" dirty="0"/>
          </a:p>
        </p:txBody>
      </p:sp>
      <p:sp>
        <p:nvSpPr>
          <p:cNvPr id="14" name="Прямокутник: округлені кути 13">
            <a:extLst>
              <a:ext uri="{FF2B5EF4-FFF2-40B4-BE49-F238E27FC236}">
                <a16:creationId xmlns:a16="http://schemas.microsoft.com/office/drawing/2014/main" id="{98F0DD7A-1DFB-E618-D9DD-7E96BE7DF40E}"/>
              </a:ext>
            </a:extLst>
          </p:cNvPr>
          <p:cNvSpPr/>
          <p:nvPr/>
        </p:nvSpPr>
        <p:spPr>
          <a:xfrm>
            <a:off x="7356676" y="4056793"/>
            <a:ext cx="1787324" cy="178937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a:t>
            </a:r>
            <a:r>
              <a:rPr lang="ru-RU" b="1" dirty="0">
                <a:solidFill>
                  <a:srgbClr val="3116BA"/>
                </a:solidFill>
                <a:latin typeface="Times New Roman" panose="02020603050405020304" pitchFamily="18" charset="0"/>
                <a:ea typeface="DengXian" panose="02010600030101010101" pitchFamily="2" charset="-122"/>
              </a:rPr>
              <a:t>22</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пам’ятник</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жертвам голодомору.</a:t>
            </a:r>
            <a:endParaRPr lang="uk-UA" dirty="0"/>
          </a:p>
        </p:txBody>
      </p:sp>
      <p:pic>
        <p:nvPicPr>
          <p:cNvPr id="3" name="Рисунок 2">
            <a:extLst>
              <a:ext uri="{FF2B5EF4-FFF2-40B4-BE49-F238E27FC236}">
                <a16:creationId xmlns:a16="http://schemas.microsoft.com/office/drawing/2014/main" id="{D4E64715-4AA6-D258-648D-E5BA6CC83A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63280" y="31448"/>
            <a:ext cx="2149742" cy="2900940"/>
          </a:xfrm>
          <a:prstGeom prst="rect">
            <a:avLst/>
          </a:prstGeom>
        </p:spPr>
      </p:pic>
      <p:sp>
        <p:nvSpPr>
          <p:cNvPr id="2" name="Місце для нижнього колонтитула 1">
            <a:extLst>
              <a:ext uri="{FF2B5EF4-FFF2-40B4-BE49-F238E27FC236}">
                <a16:creationId xmlns:a16="http://schemas.microsoft.com/office/drawing/2014/main" id="{32D1977D-7547-9CE2-3DD9-F612DA0F4388}"/>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3A61D2FA-9A7B-CEAA-DDA9-A3E8879614CE}"/>
              </a:ext>
            </a:extLst>
          </p:cNvPr>
          <p:cNvSpPr>
            <a:spLocks noGrp="1"/>
          </p:cNvSpPr>
          <p:nvPr>
            <p:ph type="sldNum" sz="quarter" idx="12"/>
          </p:nvPr>
        </p:nvSpPr>
        <p:spPr/>
        <p:txBody>
          <a:bodyPr/>
          <a:lstStyle/>
          <a:p>
            <a:fld id="{725C68B6-61C2-468F-89AB-4B9F7531AA68}" type="slidenum">
              <a:rPr lang="ru-RU" smtClean="0"/>
              <a:pPr/>
              <a:t>23</a:t>
            </a:fld>
            <a:endParaRPr lang="ru-RU"/>
          </a:p>
        </p:txBody>
      </p:sp>
    </p:spTree>
    <p:extLst>
      <p:ext uri="{BB962C8B-B14F-4D97-AF65-F5344CB8AC3E}">
        <p14:creationId xmlns:p14="http://schemas.microsoft.com/office/powerpoint/2010/main" val="2602212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486F51-88A0-01DB-D86C-DA9446E72249}"/>
              </a:ext>
            </a:extLst>
          </p:cNvPr>
          <p:cNvSpPr txBox="1"/>
          <p:nvPr/>
        </p:nvSpPr>
        <p:spPr>
          <a:xfrm>
            <a:off x="1907704" y="352452"/>
            <a:ext cx="3024336" cy="5737596"/>
          </a:xfrm>
          <a:prstGeom prst="rect">
            <a:avLst/>
          </a:prstGeom>
          <a:noFill/>
        </p:spPr>
        <p:txBody>
          <a:bodyPr wrap="square">
            <a:spAutoFit/>
          </a:bodyPr>
          <a:lstStyle/>
          <a:p>
            <a:pPr algn="just">
              <a:lnSpc>
                <a:spcPct val="150000"/>
              </a:lnSpc>
              <a:buNone/>
            </a:pPr>
            <a:r>
              <a:rPr lang="uk-UA" b="1" i="1" u="sng" dirty="0">
                <a:solidFill>
                  <a:srgbClr val="3116BA"/>
                </a:solidFill>
                <a:effectLst/>
                <a:latin typeface="Times New Roman" panose="02020603050405020304" pitchFamily="18" charset="0"/>
                <a:ea typeface="Segoe UI" panose="020B0502040204020203" pitchFamily="34" charset="0"/>
                <a:cs typeface="Times New Roman" panose="02020603050405020304" pitchFamily="18" charset="0"/>
              </a:rPr>
              <a:t>ПАМ'ЯТНИК ЖЕРТВАМ ГОЛОДОМОРУ в селищі Черняхів відкритий до 75-річчя подій Голодомору 1932-1933 років в Україні</a:t>
            </a:r>
            <a:endParaRPr lang="uk-UA" i="1" dirty="0">
              <a:solidFill>
                <a:srgbClr val="3116BA"/>
              </a:solidFill>
              <a:effectLst/>
              <a:latin typeface="Times New Roman" panose="02020603050405020304" pitchFamily="18" charset="0"/>
              <a:ea typeface="Segoe UI" panose="020B0502040204020203" pitchFamily="34" charset="0"/>
              <a:cs typeface="Times New Roman" panose="02020603050405020304" pitchFamily="18" charset="0"/>
            </a:endParaRPr>
          </a:p>
          <a:p>
            <a:pPr algn="just">
              <a:lnSpc>
                <a:spcPct val="150000"/>
              </a:lnSpc>
            </a:pPr>
            <a:r>
              <a:rPr lang="uk-UA" sz="1600" b="1" i="1" dirty="0">
                <a:solidFill>
                  <a:srgbClr val="FF0066"/>
                </a:solidFill>
                <a:effectLst/>
                <a:latin typeface="Times New Roman" panose="02020603050405020304" pitchFamily="18" charset="0"/>
                <a:ea typeface="Segoe UI" panose="020B0502040204020203" pitchFamily="34" charset="0"/>
                <a:cs typeface="Times New Roman" panose="02020603050405020304" pitchFamily="18" charset="0"/>
              </a:rPr>
              <a:t>Гранітний пам’ятник із трьох хрестів, які символізують три періоди голодоморів в Україні. Мідний дзвін символізує тривожну пам’ять поколінь. Біля пам’ятника висаджені кущі калини – одного зі символів України.</a:t>
            </a:r>
          </a:p>
          <a:p>
            <a:pPr algn="just">
              <a:lnSpc>
                <a:spcPct val="150000"/>
              </a:lnSpc>
            </a:pPr>
            <a:endParaRPr lang="uk-UA" sz="1200" dirty="0">
              <a:solidFill>
                <a:srgbClr val="000000"/>
              </a:solidFill>
              <a:effectLst/>
              <a:latin typeface="Liberation Serif"/>
              <a:ea typeface="Segoe UI" panose="020B0502040204020203" pitchFamily="34" charset="0"/>
              <a:cs typeface="Tahoma" panose="020B0604030504040204" pitchFamily="34" charset="0"/>
            </a:endParaRPr>
          </a:p>
        </p:txBody>
      </p:sp>
      <p:pic>
        <p:nvPicPr>
          <p:cNvPr id="5" name="Рисунок 4">
            <a:extLst>
              <a:ext uri="{FF2B5EF4-FFF2-40B4-BE49-F238E27FC236}">
                <a16:creationId xmlns:a16="http://schemas.microsoft.com/office/drawing/2014/main" id="{A4290849-6568-D7AA-0A81-E0826CE85E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064" y="0"/>
            <a:ext cx="3835030" cy="5472608"/>
          </a:xfrm>
          <a:prstGeom prst="rect">
            <a:avLst/>
          </a:prstGeom>
        </p:spPr>
      </p:pic>
      <p:sp>
        <p:nvSpPr>
          <p:cNvPr id="6" name="Прямокутник: округлені кути 5">
            <a:extLst>
              <a:ext uri="{FF2B5EF4-FFF2-40B4-BE49-F238E27FC236}">
                <a16:creationId xmlns:a16="http://schemas.microsoft.com/office/drawing/2014/main" id="{63A4026F-B56B-BECB-FE45-596B4E76AAA2}"/>
              </a:ext>
            </a:extLst>
          </p:cNvPr>
          <p:cNvSpPr/>
          <p:nvPr/>
        </p:nvSpPr>
        <p:spPr>
          <a:xfrm>
            <a:off x="5076056" y="5589240"/>
            <a:ext cx="3960440" cy="10312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№23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пам’ятник</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жертвам голодомору.</a:t>
            </a:r>
            <a:endParaRPr lang="uk-UA" dirty="0"/>
          </a:p>
        </p:txBody>
      </p:sp>
      <p:sp>
        <p:nvSpPr>
          <p:cNvPr id="2" name="Місце для нижнього колонтитула 1">
            <a:extLst>
              <a:ext uri="{FF2B5EF4-FFF2-40B4-BE49-F238E27FC236}">
                <a16:creationId xmlns:a16="http://schemas.microsoft.com/office/drawing/2014/main" id="{899503F3-C319-CD78-1FF7-39C240195FAE}"/>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F65B4143-D825-E947-B1AB-B01051A859C6}"/>
              </a:ext>
            </a:extLst>
          </p:cNvPr>
          <p:cNvSpPr>
            <a:spLocks noGrp="1"/>
          </p:cNvSpPr>
          <p:nvPr>
            <p:ph type="sldNum" sz="quarter" idx="12"/>
          </p:nvPr>
        </p:nvSpPr>
        <p:spPr/>
        <p:txBody>
          <a:bodyPr/>
          <a:lstStyle/>
          <a:p>
            <a:fld id="{725C68B6-61C2-468F-89AB-4B9F7531AA68}" type="slidenum">
              <a:rPr lang="ru-RU" smtClean="0"/>
              <a:pPr/>
              <a:t>24</a:t>
            </a:fld>
            <a:endParaRPr lang="ru-RU"/>
          </a:p>
        </p:txBody>
      </p:sp>
    </p:spTree>
    <p:extLst>
      <p:ext uri="{BB962C8B-B14F-4D97-AF65-F5344CB8AC3E}">
        <p14:creationId xmlns:p14="http://schemas.microsoft.com/office/powerpoint/2010/main" val="415227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C70709-C1FC-F913-995E-9FE4690D31E8}"/>
              </a:ext>
            </a:extLst>
          </p:cNvPr>
          <p:cNvSpPr txBox="1"/>
          <p:nvPr/>
        </p:nvSpPr>
        <p:spPr>
          <a:xfrm>
            <a:off x="3779912" y="980728"/>
            <a:ext cx="4320480" cy="2263889"/>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uk-UA" sz="2000" b="1" i="1" u="none" strike="noStrike" kern="1200" cap="none" spc="0" normalizeH="0" baseline="0" noProof="0" dirty="0">
                <a:ln>
                  <a:noFill/>
                </a:ln>
                <a:solidFill>
                  <a:srgbClr val="FF0066"/>
                </a:solidFill>
                <a:effectLst/>
                <a:uLnTx/>
                <a:uFillTx/>
                <a:latin typeface="Times New Roman" panose="02020603050405020304" pitchFamily="18" charset="0"/>
                <a:ea typeface="Segoe UI" panose="020B0502040204020203" pitchFamily="34" charset="0"/>
                <a:cs typeface="+mn-cs"/>
              </a:rPr>
              <a:t>У перші дні Другої Світової війни 400 </a:t>
            </a:r>
            <a:r>
              <a:rPr kumimoji="0" lang="uk-UA" sz="2000" b="1" i="1" u="none" strike="noStrike" kern="1200" cap="none" spc="0" normalizeH="0" baseline="0" noProof="0" dirty="0" err="1">
                <a:ln>
                  <a:noFill/>
                </a:ln>
                <a:solidFill>
                  <a:srgbClr val="FF0066"/>
                </a:solidFill>
                <a:effectLst/>
                <a:uLnTx/>
                <a:uFillTx/>
                <a:latin typeface="Times New Roman" panose="02020603050405020304" pitchFamily="18" charset="0"/>
                <a:ea typeface="Segoe UI" panose="020B0502040204020203" pitchFamily="34" charset="0"/>
                <a:cs typeface="+mn-cs"/>
              </a:rPr>
              <a:t>черняхівців</a:t>
            </a:r>
            <a:r>
              <a:rPr kumimoji="0" lang="uk-UA" sz="2000" b="1" i="1" u="none" strike="noStrike" kern="1200" cap="none" spc="0" normalizeH="0" baseline="0" noProof="0" dirty="0">
                <a:ln>
                  <a:noFill/>
                </a:ln>
                <a:solidFill>
                  <a:srgbClr val="FF0066"/>
                </a:solidFill>
                <a:effectLst/>
                <a:uLnTx/>
                <a:uFillTx/>
                <a:latin typeface="Times New Roman" panose="02020603050405020304" pitchFamily="18" charset="0"/>
                <a:ea typeface="Segoe UI" panose="020B0502040204020203" pitchFamily="34" charset="0"/>
                <a:cs typeface="+mn-cs"/>
              </a:rPr>
              <a:t> після оголошення мобілізації вирушили на фронт</a:t>
            </a:r>
            <a:r>
              <a:rPr kumimoji="0" lang="uk-UA" sz="2000" b="0" i="0" u="none" strike="noStrike" kern="1200" cap="none" spc="0" normalizeH="0" baseline="0" noProof="0" dirty="0">
                <a:ln>
                  <a:noFill/>
                </a:ln>
                <a:solidFill>
                  <a:srgbClr val="FF0066"/>
                </a:solidFill>
                <a:effectLst/>
                <a:uLnTx/>
                <a:uFillTx/>
                <a:latin typeface="Times New Roman" panose="02020603050405020304" pitchFamily="18" charset="0"/>
                <a:ea typeface="Segoe UI" panose="020B0502040204020203" pitchFamily="34" charset="0"/>
                <a:cs typeface="+mn-cs"/>
              </a:rPr>
              <a:t>.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uk-UA" b="1" i="1" u="none" strike="noStrike" kern="1200" cap="none" spc="0" normalizeH="0" baseline="0" noProof="0" dirty="0">
                <a:ln>
                  <a:noFill/>
                </a:ln>
                <a:solidFill>
                  <a:prstClr val="black"/>
                </a:solidFill>
                <a:effectLst/>
                <a:uLnTx/>
                <a:uFillTx/>
                <a:latin typeface="Times New Roman" panose="02020603050405020304" pitchFamily="18" charset="0"/>
                <a:ea typeface="Segoe UI" panose="020B0502040204020203" pitchFamily="34" charset="0"/>
                <a:cs typeface="+mn-cs"/>
              </a:rPr>
              <a:t>13 липня 1941 року підрозділи Вермахту вступили в Черняхів.</a:t>
            </a:r>
            <a:endParaRPr kumimoji="0" lang="uk-UA" b="1" i="1" u="none" strike="noStrike" kern="1200" cap="none" spc="0" normalizeH="0" baseline="0" noProof="0" dirty="0">
              <a:ln>
                <a:noFill/>
              </a:ln>
              <a:solidFill>
                <a:prstClr val="black"/>
              </a:solidFill>
              <a:effectLst/>
              <a:uLnTx/>
              <a:uFillTx/>
              <a:latin typeface="Calibri"/>
              <a:ea typeface="+mn-ea"/>
              <a:cs typeface="+mn-cs"/>
            </a:endParaRPr>
          </a:p>
        </p:txBody>
      </p:sp>
      <p:pic>
        <p:nvPicPr>
          <p:cNvPr id="4" name="Рисунок 3">
            <a:extLst>
              <a:ext uri="{FF2B5EF4-FFF2-40B4-BE49-F238E27FC236}">
                <a16:creationId xmlns:a16="http://schemas.microsoft.com/office/drawing/2014/main" id="{646F906E-1EE6-D52E-3A40-2AAFF3D451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80364"/>
            <a:ext cx="3528392" cy="2767945"/>
          </a:xfrm>
          <a:prstGeom prst="rect">
            <a:avLst/>
          </a:prstGeom>
        </p:spPr>
      </p:pic>
      <p:pic>
        <p:nvPicPr>
          <p:cNvPr id="10" name="Рисунок 9">
            <a:extLst>
              <a:ext uri="{FF2B5EF4-FFF2-40B4-BE49-F238E27FC236}">
                <a16:creationId xmlns:a16="http://schemas.microsoft.com/office/drawing/2014/main" id="{F7D01527-5540-F1A5-53BE-7D0DAA8CD1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3244616"/>
            <a:ext cx="6645347" cy="3111733"/>
          </a:xfrm>
          <a:prstGeom prst="rect">
            <a:avLst/>
          </a:prstGeom>
        </p:spPr>
      </p:pic>
      <p:sp>
        <p:nvSpPr>
          <p:cNvPr id="11" name="Прямокутник: округлені кути 10">
            <a:extLst>
              <a:ext uri="{FF2B5EF4-FFF2-40B4-BE49-F238E27FC236}">
                <a16:creationId xmlns:a16="http://schemas.microsoft.com/office/drawing/2014/main" id="{8632B88B-03AA-02F9-9901-3888FD6443BB}"/>
              </a:ext>
            </a:extLst>
          </p:cNvPr>
          <p:cNvSpPr/>
          <p:nvPr/>
        </p:nvSpPr>
        <p:spPr>
          <a:xfrm>
            <a:off x="107503" y="3140968"/>
            <a:ext cx="2016225" cy="292522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№24 автора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з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експозиції</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 з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тематичного</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розділу</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b="1" i="0" u="none" strike="noStrike" kern="12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mn-cs"/>
              </a:rPr>
              <a:t>«</a:t>
            </a:r>
            <a:r>
              <a:rPr lang="uk-UA" b="1" i="1" u="sng"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Друга світова війна»</a:t>
            </a:r>
            <a:endParaRPr lang="uk-UA" dirty="0"/>
          </a:p>
        </p:txBody>
      </p:sp>
      <p:sp>
        <p:nvSpPr>
          <p:cNvPr id="2" name="Місце для нижнього колонтитула 1">
            <a:extLst>
              <a:ext uri="{FF2B5EF4-FFF2-40B4-BE49-F238E27FC236}">
                <a16:creationId xmlns:a16="http://schemas.microsoft.com/office/drawing/2014/main" id="{C86F450B-D03B-CEAF-55E5-E0FE83E8310F}"/>
              </a:ext>
            </a:extLst>
          </p:cNvPr>
          <p:cNvSpPr>
            <a:spLocks noGrp="1"/>
          </p:cNvSpPr>
          <p:nvPr>
            <p:ph type="ftr" sz="quarter" idx="11"/>
          </p:nvPr>
        </p:nvSpPr>
        <p:spPr/>
        <p:txBody>
          <a:bodyPr/>
          <a:lstStyle/>
          <a:p>
            <a:endParaRPr lang="ru-RU"/>
          </a:p>
        </p:txBody>
      </p:sp>
      <p:sp>
        <p:nvSpPr>
          <p:cNvPr id="5" name="Місце для номера слайда 4">
            <a:extLst>
              <a:ext uri="{FF2B5EF4-FFF2-40B4-BE49-F238E27FC236}">
                <a16:creationId xmlns:a16="http://schemas.microsoft.com/office/drawing/2014/main" id="{43B342C9-9269-B934-1FBA-2D7E94267C40}"/>
              </a:ext>
            </a:extLst>
          </p:cNvPr>
          <p:cNvSpPr>
            <a:spLocks noGrp="1"/>
          </p:cNvSpPr>
          <p:nvPr>
            <p:ph type="sldNum" sz="quarter" idx="12"/>
          </p:nvPr>
        </p:nvSpPr>
        <p:spPr/>
        <p:txBody>
          <a:bodyPr/>
          <a:lstStyle/>
          <a:p>
            <a:fld id="{725C68B6-61C2-468F-89AB-4B9F7531AA68}" type="slidenum">
              <a:rPr lang="ru-RU" smtClean="0"/>
              <a:pPr/>
              <a:t>25</a:t>
            </a:fld>
            <a:endParaRPr lang="ru-RU"/>
          </a:p>
        </p:txBody>
      </p:sp>
    </p:spTree>
    <p:extLst>
      <p:ext uri="{BB962C8B-B14F-4D97-AF65-F5344CB8AC3E}">
        <p14:creationId xmlns:p14="http://schemas.microsoft.com/office/powerpoint/2010/main" val="2177334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F422505-31E5-B595-634D-EB9D785F38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260648"/>
            <a:ext cx="4032448" cy="1440160"/>
          </a:xfrm>
          <a:prstGeom prst="rect">
            <a:avLst/>
          </a:prstGeom>
        </p:spPr>
      </p:pic>
      <p:pic>
        <p:nvPicPr>
          <p:cNvPr id="7" name="Рисунок 6">
            <a:extLst>
              <a:ext uri="{FF2B5EF4-FFF2-40B4-BE49-F238E27FC236}">
                <a16:creationId xmlns:a16="http://schemas.microsoft.com/office/drawing/2014/main" id="{6236A535-C70D-2E26-0A87-770E023600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33" y="1844824"/>
            <a:ext cx="4104456" cy="1656185"/>
          </a:xfrm>
          <a:prstGeom prst="rect">
            <a:avLst/>
          </a:prstGeom>
        </p:spPr>
      </p:pic>
      <p:sp>
        <p:nvSpPr>
          <p:cNvPr id="9" name="TextBox 8">
            <a:extLst>
              <a:ext uri="{FF2B5EF4-FFF2-40B4-BE49-F238E27FC236}">
                <a16:creationId xmlns:a16="http://schemas.microsoft.com/office/drawing/2014/main" id="{C547B34D-F7E5-8047-FB99-237D13321ED9}"/>
              </a:ext>
            </a:extLst>
          </p:cNvPr>
          <p:cNvSpPr txBox="1"/>
          <p:nvPr/>
        </p:nvSpPr>
        <p:spPr>
          <a:xfrm>
            <a:off x="4788024" y="548680"/>
            <a:ext cx="4104456" cy="2862322"/>
          </a:xfrm>
          <a:prstGeom prst="rect">
            <a:avLst/>
          </a:prstGeom>
          <a:noFill/>
        </p:spPr>
        <p:txBody>
          <a:bodyPr wrap="square">
            <a:spAutoFit/>
          </a:bodyPr>
          <a:lstStyle/>
          <a:p>
            <a:pPr algn="just"/>
            <a:r>
              <a:rPr lang="uk-UA" b="1" i="1" dirty="0">
                <a:solidFill>
                  <a:srgbClr val="FF0066"/>
                </a:solidFill>
                <a:effectLst/>
                <a:latin typeface="Times New Roman" panose="02020603050405020304" pitchFamily="18" charset="0"/>
                <a:ea typeface="Segoe UI" panose="020B0502040204020203" pitchFamily="34" charset="0"/>
              </a:rPr>
              <a:t>Почалася окупація, під час якої німці вбили сотні ні в чому не винних людей, 500 громадян вивезли на каторжні роботи в Німеччину. 	</a:t>
            </a:r>
          </a:p>
          <a:p>
            <a:pPr algn="just"/>
            <a:r>
              <a:rPr lang="uk-UA" b="1" i="1" dirty="0">
                <a:solidFill>
                  <a:srgbClr val="FF0066"/>
                </a:solidFill>
                <a:latin typeface="Times New Roman" panose="02020603050405020304" pitchFamily="18" charset="0"/>
                <a:ea typeface="Segoe UI" panose="020B0502040204020203" pitchFamily="34" charset="0"/>
              </a:rPr>
              <a:t>	</a:t>
            </a:r>
            <a:r>
              <a:rPr lang="uk-UA" dirty="0">
                <a:effectLst/>
                <a:latin typeface="Times New Roman" panose="02020603050405020304" pitchFamily="18" charset="0"/>
                <a:ea typeface="Segoe UI" panose="020B0502040204020203" pitchFamily="34" charset="0"/>
              </a:rPr>
              <a:t>У вересні в Черняхові виникла підпільна організація, очолив її лікар Мирон Верещак. Його дочка Софія стала зв'язковою підпільного комітету, очолюваного в Житомирі О. Д. </a:t>
            </a:r>
            <a:r>
              <a:rPr lang="uk-UA" dirty="0" err="1">
                <a:effectLst/>
                <a:latin typeface="Times New Roman" panose="02020603050405020304" pitchFamily="18" charset="0"/>
                <a:ea typeface="Segoe UI" panose="020B0502040204020203" pitchFamily="34" charset="0"/>
              </a:rPr>
              <a:t>Бородієм</a:t>
            </a:r>
            <a:r>
              <a:rPr lang="uk-UA" dirty="0">
                <a:effectLst/>
                <a:latin typeface="Times New Roman" panose="02020603050405020304" pitchFamily="18" charset="0"/>
                <a:ea typeface="Segoe UI" panose="020B0502040204020203" pitchFamily="34" charset="0"/>
              </a:rPr>
              <a:t>.</a:t>
            </a:r>
            <a:endParaRPr lang="uk-UA" dirty="0"/>
          </a:p>
        </p:txBody>
      </p:sp>
      <p:pic>
        <p:nvPicPr>
          <p:cNvPr id="11" name="Рисунок 10">
            <a:extLst>
              <a:ext uri="{FF2B5EF4-FFF2-40B4-BE49-F238E27FC236}">
                <a16:creationId xmlns:a16="http://schemas.microsoft.com/office/drawing/2014/main" id="{D85C6F84-BB33-CB52-FA8A-B83B7147A9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37" y="3555018"/>
            <a:ext cx="6363371" cy="3193670"/>
          </a:xfrm>
          <a:prstGeom prst="rect">
            <a:avLst/>
          </a:prstGeom>
        </p:spPr>
      </p:pic>
      <p:sp>
        <p:nvSpPr>
          <p:cNvPr id="12" name="Прямокутник: округлені кути 11">
            <a:extLst>
              <a:ext uri="{FF2B5EF4-FFF2-40B4-BE49-F238E27FC236}">
                <a16:creationId xmlns:a16="http://schemas.microsoft.com/office/drawing/2014/main" id="{761B7BE9-7C65-A9E5-3BA8-22DA2DF2B229}"/>
              </a:ext>
            </a:extLst>
          </p:cNvPr>
          <p:cNvSpPr/>
          <p:nvPr/>
        </p:nvSpPr>
        <p:spPr>
          <a:xfrm>
            <a:off x="6516215" y="3886366"/>
            <a:ext cx="2546947" cy="29716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№25 автора </a:t>
            </a:r>
            <a:r>
              <a:rPr kumimoji="0" lang="ru-RU" sz="20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з </a:t>
            </a:r>
            <a:r>
              <a:rPr kumimoji="0" lang="ru-RU" sz="20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експозиції</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20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 з </a:t>
            </a:r>
            <a:r>
              <a:rPr kumimoji="0" lang="ru-RU" sz="20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тематичного</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20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розділу</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p>
          <a:p>
            <a:pPr algn="ctr"/>
            <a:r>
              <a:rPr kumimoji="0" lang="ru-RU" sz="2000" b="1" i="0" u="none" strike="noStrike" kern="12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mn-cs"/>
              </a:rPr>
              <a:t>«</a:t>
            </a:r>
            <a:r>
              <a:rPr lang="uk-UA" sz="2000" b="1" i="1" u="sng" dirty="0">
                <a:solidFill>
                  <a:srgbClr val="FF0066"/>
                </a:solidFill>
                <a:effectLst/>
                <a:latin typeface="Times New Roman" panose="02020603050405020304" pitchFamily="18" charset="0"/>
                <a:ea typeface="Segoe UI" panose="020B0502040204020203" pitchFamily="34" charset="0"/>
                <a:cs typeface="Tahoma" panose="020B0604030504040204" pitchFamily="34" charset="0"/>
              </a:rPr>
              <a:t>Друга світова війна»</a:t>
            </a:r>
            <a:endParaRPr lang="uk-UA" sz="2000" dirty="0"/>
          </a:p>
        </p:txBody>
      </p:sp>
      <p:sp>
        <p:nvSpPr>
          <p:cNvPr id="2" name="Місце для нижнього колонтитула 1">
            <a:extLst>
              <a:ext uri="{FF2B5EF4-FFF2-40B4-BE49-F238E27FC236}">
                <a16:creationId xmlns:a16="http://schemas.microsoft.com/office/drawing/2014/main" id="{D7325E0C-FBF0-C3BD-3D71-51C5376E0FC8}"/>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B14EBC23-716C-2284-99CC-F15B17C3C5C8}"/>
              </a:ext>
            </a:extLst>
          </p:cNvPr>
          <p:cNvSpPr>
            <a:spLocks noGrp="1"/>
          </p:cNvSpPr>
          <p:nvPr>
            <p:ph type="sldNum" sz="quarter" idx="12"/>
          </p:nvPr>
        </p:nvSpPr>
        <p:spPr/>
        <p:txBody>
          <a:bodyPr/>
          <a:lstStyle/>
          <a:p>
            <a:fld id="{725C68B6-61C2-468F-89AB-4B9F7531AA68}" type="slidenum">
              <a:rPr lang="ru-RU" smtClean="0"/>
              <a:pPr/>
              <a:t>26</a:t>
            </a:fld>
            <a:endParaRPr lang="ru-RU"/>
          </a:p>
        </p:txBody>
      </p:sp>
    </p:spTree>
    <p:extLst>
      <p:ext uri="{BB962C8B-B14F-4D97-AF65-F5344CB8AC3E}">
        <p14:creationId xmlns:p14="http://schemas.microsoft.com/office/powerpoint/2010/main" val="804946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A1B0B8F-6FA8-AA14-7378-9817AA4BCE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64704"/>
            <a:ext cx="3528392" cy="4628700"/>
          </a:xfrm>
          <a:prstGeom prst="rect">
            <a:avLst/>
          </a:prstGeom>
        </p:spPr>
      </p:pic>
      <p:pic>
        <p:nvPicPr>
          <p:cNvPr id="7" name="Рисунок 6">
            <a:extLst>
              <a:ext uri="{FF2B5EF4-FFF2-40B4-BE49-F238E27FC236}">
                <a16:creationId xmlns:a16="http://schemas.microsoft.com/office/drawing/2014/main" id="{001F52E6-E73F-8B79-2947-19BBB85E9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5896" y="275023"/>
            <a:ext cx="5400600" cy="4392488"/>
          </a:xfrm>
          <a:prstGeom prst="rect">
            <a:avLst/>
          </a:prstGeom>
        </p:spPr>
      </p:pic>
      <p:sp>
        <p:nvSpPr>
          <p:cNvPr id="8" name="Прямокутник: округлені кути 7">
            <a:extLst>
              <a:ext uri="{FF2B5EF4-FFF2-40B4-BE49-F238E27FC236}">
                <a16:creationId xmlns:a16="http://schemas.microsoft.com/office/drawing/2014/main" id="{8085399E-3DCF-80E2-BF44-E1D8014ED062}"/>
              </a:ext>
            </a:extLst>
          </p:cNvPr>
          <p:cNvSpPr/>
          <p:nvPr/>
        </p:nvSpPr>
        <p:spPr>
          <a:xfrm>
            <a:off x="395536" y="5445224"/>
            <a:ext cx="8640960" cy="113775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№26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з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експозиції</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 з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тематичного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розділу</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a:ln>
                  <a:noFill/>
                </a:ln>
                <a:solidFill>
                  <a:srgbClr val="FF0066"/>
                </a:solidFill>
                <a:effectLst/>
                <a:uLnTx/>
                <a:uFillTx/>
                <a:latin typeface="Times New Roman" panose="02020603050405020304" pitchFamily="18" charset="0"/>
                <a:ea typeface="DengXian" panose="02010600030101010101" pitchFamily="2" charset="-122"/>
                <a:cs typeface="+mn-cs"/>
              </a:rPr>
              <a:t>«</a:t>
            </a:r>
            <a:r>
              <a:rPr kumimoji="0" lang="uk-UA" sz="1800" b="1" i="1" u="sng" strike="noStrike" kern="1200" cap="none" spc="0" normalizeH="0" baseline="0" noProof="0" dirty="0">
                <a:ln>
                  <a:noFill/>
                </a:ln>
                <a:solidFill>
                  <a:srgbClr val="FF0066"/>
                </a:solidFill>
                <a:effectLst/>
                <a:uLnTx/>
                <a:uFillTx/>
                <a:latin typeface="Times New Roman" panose="02020603050405020304" pitchFamily="18" charset="0"/>
                <a:ea typeface="Segoe UI" panose="020B0502040204020203" pitchFamily="34" charset="0"/>
                <a:cs typeface="Tahoma" panose="020B0604030504040204" pitchFamily="34" charset="0"/>
              </a:rPr>
              <a:t>Друга світова війна, партизани </a:t>
            </a:r>
            <a:r>
              <a:rPr kumimoji="0" lang="uk-UA" sz="1800" b="1" i="1" u="sng" strike="noStrike" kern="1200" cap="none" spc="0" normalizeH="0" baseline="0" noProof="0" dirty="0" err="1">
                <a:ln>
                  <a:noFill/>
                </a:ln>
                <a:solidFill>
                  <a:srgbClr val="FF0066"/>
                </a:solidFill>
                <a:effectLst/>
                <a:uLnTx/>
                <a:uFillTx/>
                <a:latin typeface="Times New Roman" panose="02020603050405020304" pitchFamily="18" charset="0"/>
                <a:ea typeface="Segoe UI" panose="020B0502040204020203" pitchFamily="34" charset="0"/>
                <a:cs typeface="Tahoma" panose="020B0604030504040204" pitchFamily="34" charset="0"/>
              </a:rPr>
              <a:t>Черняхівщини</a:t>
            </a:r>
            <a:r>
              <a:rPr kumimoji="0" lang="uk-UA" sz="1800" b="1" i="1" u="sng" strike="noStrike" kern="1200" cap="none" spc="0" normalizeH="0" baseline="0" noProof="0" dirty="0">
                <a:ln>
                  <a:noFill/>
                </a:ln>
                <a:solidFill>
                  <a:srgbClr val="FF0066"/>
                </a:solidFill>
                <a:effectLst/>
                <a:uLnTx/>
                <a:uFillTx/>
                <a:latin typeface="Times New Roman" panose="02020603050405020304" pitchFamily="18" charset="0"/>
                <a:ea typeface="Segoe UI" panose="020B0502040204020203" pitchFamily="34" charset="0"/>
                <a:cs typeface="Tahoma" panose="020B0604030504040204" pitchFamily="34" charset="0"/>
              </a:rPr>
              <a:t>».</a:t>
            </a:r>
            <a:endParaRPr kumimoji="0" lang="uk-UA"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Місце для нижнього колонтитула 1">
            <a:extLst>
              <a:ext uri="{FF2B5EF4-FFF2-40B4-BE49-F238E27FC236}">
                <a16:creationId xmlns:a16="http://schemas.microsoft.com/office/drawing/2014/main" id="{77FEB1DF-8573-491C-FD9F-59295F12AF29}"/>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A9479912-2428-C509-B5BB-28E876EB6FC0}"/>
              </a:ext>
            </a:extLst>
          </p:cNvPr>
          <p:cNvSpPr>
            <a:spLocks noGrp="1"/>
          </p:cNvSpPr>
          <p:nvPr>
            <p:ph type="sldNum" sz="quarter" idx="12"/>
          </p:nvPr>
        </p:nvSpPr>
        <p:spPr/>
        <p:txBody>
          <a:bodyPr/>
          <a:lstStyle/>
          <a:p>
            <a:fld id="{725C68B6-61C2-468F-89AB-4B9F7531AA68}" type="slidenum">
              <a:rPr lang="ru-RU" smtClean="0"/>
              <a:pPr/>
              <a:t>27</a:t>
            </a:fld>
            <a:endParaRPr lang="ru-RU"/>
          </a:p>
        </p:txBody>
      </p:sp>
    </p:spTree>
    <p:extLst>
      <p:ext uri="{BB962C8B-B14F-4D97-AF65-F5344CB8AC3E}">
        <p14:creationId xmlns:p14="http://schemas.microsoft.com/office/powerpoint/2010/main" val="983583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E9CDB95-D80B-F82D-E1DA-84372000C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30" y="30366"/>
            <a:ext cx="5117391" cy="6453336"/>
          </a:xfrm>
          <a:prstGeom prst="rect">
            <a:avLst/>
          </a:prstGeom>
        </p:spPr>
      </p:pic>
      <p:pic>
        <p:nvPicPr>
          <p:cNvPr id="9" name="Рисунок 8">
            <a:extLst>
              <a:ext uri="{FF2B5EF4-FFF2-40B4-BE49-F238E27FC236}">
                <a16:creationId xmlns:a16="http://schemas.microsoft.com/office/drawing/2014/main" id="{F33BA0DA-EB74-44E2-0892-C14DFC1988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3331" y="34914"/>
            <a:ext cx="3497898" cy="5012260"/>
          </a:xfrm>
          <a:prstGeom prst="rect">
            <a:avLst/>
          </a:prstGeom>
        </p:spPr>
      </p:pic>
      <p:sp>
        <p:nvSpPr>
          <p:cNvPr id="10" name="Прямокутник: округлені кути 9">
            <a:extLst>
              <a:ext uri="{FF2B5EF4-FFF2-40B4-BE49-F238E27FC236}">
                <a16:creationId xmlns:a16="http://schemas.microsoft.com/office/drawing/2014/main" id="{BF4F4BD7-B5B1-1C34-3BA9-0846EA793EC5}"/>
              </a:ext>
            </a:extLst>
          </p:cNvPr>
          <p:cNvSpPr/>
          <p:nvPr/>
        </p:nvSpPr>
        <p:spPr>
          <a:xfrm>
            <a:off x="5151921" y="5047174"/>
            <a:ext cx="3740559" cy="155017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№27 автора </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з </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експозиції</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a:t>
            </a:r>
            <a:endParaRPr lang="uk-UA" sz="2400" dirty="0"/>
          </a:p>
        </p:txBody>
      </p:sp>
      <p:sp>
        <p:nvSpPr>
          <p:cNvPr id="2" name="Місце для нижнього колонтитула 1">
            <a:extLst>
              <a:ext uri="{FF2B5EF4-FFF2-40B4-BE49-F238E27FC236}">
                <a16:creationId xmlns:a16="http://schemas.microsoft.com/office/drawing/2014/main" id="{E6B9EF57-D381-9A93-0BA2-CB594E598258}"/>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8FF4F37A-7D9F-979F-7E66-81FD15E79923}"/>
              </a:ext>
            </a:extLst>
          </p:cNvPr>
          <p:cNvSpPr>
            <a:spLocks noGrp="1"/>
          </p:cNvSpPr>
          <p:nvPr>
            <p:ph type="sldNum" sz="quarter" idx="12"/>
          </p:nvPr>
        </p:nvSpPr>
        <p:spPr/>
        <p:txBody>
          <a:bodyPr/>
          <a:lstStyle/>
          <a:p>
            <a:fld id="{725C68B6-61C2-468F-89AB-4B9F7531AA68}" type="slidenum">
              <a:rPr lang="ru-RU" smtClean="0"/>
              <a:pPr/>
              <a:t>28</a:t>
            </a:fld>
            <a:endParaRPr lang="ru-RU"/>
          </a:p>
        </p:txBody>
      </p:sp>
    </p:spTree>
    <p:extLst>
      <p:ext uri="{BB962C8B-B14F-4D97-AF65-F5344CB8AC3E}">
        <p14:creationId xmlns:p14="http://schemas.microsoft.com/office/powerpoint/2010/main" val="34854232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FA54CF6-7A4D-C392-5C86-1BADF12074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52" y="30159"/>
            <a:ext cx="3240360" cy="4968552"/>
          </a:xfrm>
          <a:prstGeom prst="rect">
            <a:avLst/>
          </a:prstGeom>
        </p:spPr>
      </p:pic>
      <p:sp>
        <p:nvSpPr>
          <p:cNvPr id="3" name="Прямокутник: округлені кути 2">
            <a:extLst>
              <a:ext uri="{FF2B5EF4-FFF2-40B4-BE49-F238E27FC236}">
                <a16:creationId xmlns:a16="http://schemas.microsoft.com/office/drawing/2014/main" id="{DEB15A9E-AB02-CE26-A6AC-C6E883E1A9EE}"/>
              </a:ext>
            </a:extLst>
          </p:cNvPr>
          <p:cNvSpPr/>
          <p:nvPr/>
        </p:nvSpPr>
        <p:spPr>
          <a:xfrm>
            <a:off x="251520" y="5243665"/>
            <a:ext cx="8712968" cy="158417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№2</a:t>
            </a:r>
            <a:r>
              <a:rPr lang="ru-RU" sz="2000" b="1" dirty="0">
                <a:solidFill>
                  <a:srgbClr val="3116BA"/>
                </a:solidFill>
                <a:latin typeface="Times New Roman" panose="02020603050405020304" pitchFamily="18" charset="0"/>
                <a:ea typeface="DengXian" panose="02010600030101010101" pitchFamily="2" charset="-122"/>
              </a:rPr>
              <a:t>8</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автора </a:t>
            </a:r>
            <a:r>
              <a:rPr kumimoji="0" lang="ru-RU" sz="20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з </a:t>
            </a:r>
            <a:r>
              <a:rPr kumimoji="0" lang="ru-RU" sz="20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експозиції</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20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20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Times New Roman" panose="02020603050405020304" pitchFamily="18" charset="0"/>
              </a:rPr>
              <a:t>музею</a:t>
            </a:r>
            <a:r>
              <a:rPr lang="ru-RU" sz="2000" b="1" dirty="0">
                <a:solidFill>
                  <a:srgbClr val="3116BA"/>
                </a:solidFill>
                <a:latin typeface="Times New Roman" panose="02020603050405020304" pitchFamily="18" charset="0"/>
                <a:ea typeface="DengXian" panose="02010600030101010101" pitchFamily="2" charset="-122"/>
                <a:cs typeface="Times New Roman" panose="02020603050405020304" pitchFamily="18" charset="0"/>
              </a:rPr>
              <a:t>, </a:t>
            </a:r>
            <a:r>
              <a:rPr lang="ru-RU" sz="20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сімейного </a:t>
            </a:r>
            <a:r>
              <a:rPr lang="ru-RU" sz="20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архіву</a:t>
            </a:r>
            <a:r>
              <a:rPr lang="ru-RU" sz="20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дочки </a:t>
            </a:r>
            <a:r>
              <a:rPr lang="ru-RU" sz="20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Маргарити</a:t>
            </a:r>
            <a:r>
              <a:rPr lang="ru-RU" sz="20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20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Євгеніївни</a:t>
            </a:r>
            <a:r>
              <a:rPr lang="ru-RU" sz="2000" b="1" dirty="0">
                <a:solidFill>
                  <a:srgbClr val="3116BA"/>
                </a:solidFill>
                <a:effectLst/>
                <a:latin typeface="Times New Roman" panose="02020603050405020304" pitchFamily="18" charset="0"/>
                <a:ea typeface="DengXian" panose="02010600030101010101" pitchFamily="2" charset="-122"/>
              </a:rPr>
              <a:t> </a:t>
            </a:r>
          </a:p>
          <a:p>
            <a:pPr algn="ctr"/>
            <a:r>
              <a:rPr lang="ru-RU" sz="2000" b="1" dirty="0">
                <a:solidFill>
                  <a:srgbClr val="3116BA"/>
                </a:solidFill>
                <a:effectLst/>
                <a:latin typeface="Times New Roman" panose="02020603050405020304" pitchFamily="18" charset="0"/>
                <a:ea typeface="DengXian" panose="02010600030101010101" pitchFamily="2" charset="-122"/>
              </a:rPr>
              <a:t>(</a:t>
            </a:r>
            <a:r>
              <a:rPr lang="ru-RU" sz="2000" b="1" dirty="0" err="1">
                <a:solidFill>
                  <a:srgbClr val="3116BA"/>
                </a:solidFill>
                <a:effectLst/>
                <a:latin typeface="Times New Roman" panose="02020603050405020304" pitchFamily="18" charset="0"/>
                <a:ea typeface="DengXian" panose="02010600030101010101" pitchFamily="2" charset="-122"/>
              </a:rPr>
              <a:t>прабабуся</a:t>
            </a:r>
            <a:r>
              <a:rPr lang="ru-RU" sz="2000" b="1" dirty="0">
                <a:solidFill>
                  <a:srgbClr val="3116BA"/>
                </a:solidFill>
                <a:effectLst/>
                <a:latin typeface="Times New Roman" panose="02020603050405020304" pitchFamily="18" charset="0"/>
                <a:ea typeface="DengXian" panose="02010600030101010101" pitchFamily="2" charset="-122"/>
              </a:rPr>
              <a:t> автора проекту)</a:t>
            </a:r>
            <a:r>
              <a:rPr lang="ru-RU" sz="20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20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Чикалюк</a:t>
            </a:r>
            <a:r>
              <a:rPr lang="ru-RU" sz="20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20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Світлани</a:t>
            </a:r>
            <a:r>
              <a:rPr lang="ru-RU" sz="2000" b="1" kern="100" dirty="0">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2000" b="1" kern="100" dirty="0" err="1">
                <a:solidFill>
                  <a:srgbClr val="3116BA"/>
                </a:solidFill>
                <a:effectLst/>
                <a:latin typeface="Times New Roman" panose="02020603050405020304" pitchFamily="18" charset="0"/>
                <a:ea typeface="DengXian" panose="02010600030101010101" pitchFamily="2" charset="-122"/>
                <a:cs typeface="Times New Roman" panose="02020603050405020304" pitchFamily="18" charset="0"/>
              </a:rPr>
              <a:t>Миколаївни</a:t>
            </a:r>
            <a:endParaRPr lang="uk-UA" sz="2000" dirty="0">
              <a:solidFill>
                <a:srgbClr val="3116BA"/>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0FED8A2E-216F-3E6C-DC86-B8F840922D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1144" y="-16852"/>
            <a:ext cx="3159470" cy="3445406"/>
          </a:xfrm>
          <a:prstGeom prst="rect">
            <a:avLst/>
          </a:prstGeom>
        </p:spPr>
      </p:pic>
      <p:pic>
        <p:nvPicPr>
          <p:cNvPr id="7" name="Рисунок 6">
            <a:extLst>
              <a:ext uri="{FF2B5EF4-FFF2-40B4-BE49-F238E27FC236}">
                <a16:creationId xmlns:a16="http://schemas.microsoft.com/office/drawing/2014/main" id="{E2334012-63A5-E076-9799-5AEDC76043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5524" y="3398284"/>
            <a:ext cx="5629824" cy="1916162"/>
          </a:xfrm>
          <a:prstGeom prst="rect">
            <a:avLst/>
          </a:prstGeom>
        </p:spPr>
      </p:pic>
      <p:sp>
        <p:nvSpPr>
          <p:cNvPr id="4" name="Місце для нижнього колонтитула 3">
            <a:extLst>
              <a:ext uri="{FF2B5EF4-FFF2-40B4-BE49-F238E27FC236}">
                <a16:creationId xmlns:a16="http://schemas.microsoft.com/office/drawing/2014/main" id="{03EEC9E0-3958-B8E5-05E0-69331EB94253}"/>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6031E115-186E-0A2A-0CDC-4A204313D6A6}"/>
              </a:ext>
            </a:extLst>
          </p:cNvPr>
          <p:cNvSpPr>
            <a:spLocks noGrp="1"/>
          </p:cNvSpPr>
          <p:nvPr>
            <p:ph type="sldNum" sz="quarter" idx="12"/>
          </p:nvPr>
        </p:nvSpPr>
        <p:spPr/>
        <p:txBody>
          <a:bodyPr/>
          <a:lstStyle/>
          <a:p>
            <a:fld id="{725C68B6-61C2-468F-89AB-4B9F7531AA68}" type="slidenum">
              <a:rPr lang="ru-RU" smtClean="0"/>
              <a:pPr/>
              <a:t>29</a:t>
            </a:fld>
            <a:endParaRPr lang="ru-RU"/>
          </a:p>
        </p:txBody>
      </p:sp>
    </p:spTree>
    <p:extLst>
      <p:ext uri="{BB962C8B-B14F-4D97-AF65-F5344CB8AC3E}">
        <p14:creationId xmlns:p14="http://schemas.microsoft.com/office/powerpoint/2010/main" val="1134778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FE6313-835C-CBBC-9BDA-9BDA1984C7DB}"/>
              </a:ext>
            </a:extLst>
          </p:cNvPr>
          <p:cNvSpPr txBox="1"/>
          <p:nvPr/>
        </p:nvSpPr>
        <p:spPr>
          <a:xfrm>
            <a:off x="4355976" y="836712"/>
            <a:ext cx="3816424" cy="5147371"/>
          </a:xfrm>
          <a:prstGeom prst="rect">
            <a:avLst/>
          </a:prstGeom>
          <a:noFill/>
        </p:spPr>
        <p:txBody>
          <a:bodyPr wrap="square">
            <a:spAutoFit/>
          </a:bodyPr>
          <a:lstStyle/>
          <a:p>
            <a:pPr>
              <a:lnSpc>
                <a:spcPct val="115000"/>
              </a:lnSpc>
              <a:spcAft>
                <a:spcPts val="800"/>
              </a:spcAft>
              <a:buNone/>
            </a:pP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Медаль за Перемогу над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Німеччиною</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у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Другій</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Вітчізняній</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війні</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1941-1945р.р.</a:t>
            </a:r>
            <a:endParaRPr lang="uk-UA" sz="1600" b="1" i="1" kern="100" dirty="0">
              <a:solidFill>
                <a:srgbClr val="120EB6"/>
              </a:solidFill>
              <a:effectLst/>
              <a:latin typeface="Calibri" panose="020F050202020403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Медаль 20-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роковини</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перемоги у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Другій</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Вітчізняній</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війні</a:t>
            </a:r>
            <a:endParaRPr lang="uk-UA" sz="1600" b="1" i="1" kern="100" dirty="0">
              <a:solidFill>
                <a:srgbClr val="120EB6"/>
              </a:solidFill>
              <a:effectLst/>
              <a:latin typeface="Calibri" panose="020F050202020403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Медаль 40-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роковини</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перемоги у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Другій</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Вітчізняній</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війні</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p>
          <a:p>
            <a:pPr>
              <a:lnSpc>
                <a:spcPct val="115000"/>
              </a:lnSpc>
              <a:spcAft>
                <a:spcPts val="800"/>
              </a:spcAft>
            </a:pP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Медаль 60-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роковини</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перемоги у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Другій</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Вітчізняній</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війні</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p>
          <a:p>
            <a:pPr>
              <a:lnSpc>
                <a:spcPct val="115000"/>
              </a:lnSpc>
              <a:spcAft>
                <a:spcPts val="800"/>
              </a:spcAft>
              <a:buNone/>
            </a:pP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Орден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Вітчізняної</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війни</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ІІ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ступеня</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1985</a:t>
            </a:r>
            <a:endParaRPr lang="uk-UA" sz="1600" b="1" i="1" kern="100" dirty="0">
              <a:solidFill>
                <a:srgbClr val="120EB6"/>
              </a:solidFill>
              <a:effectLst/>
              <a:latin typeface="Calibri" panose="020F050202020403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Орден за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мужність</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ІІ </a:t>
            </a:r>
            <a:r>
              <a:rPr lang="ru-RU" sz="1800" b="1" i="1" kern="100" dirty="0" err="1">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ступеня</a:t>
            </a:r>
            <a:r>
              <a:rPr lang="ru-RU" sz="1800" b="1" i="1" kern="100" dirty="0">
                <a:solidFill>
                  <a:srgbClr val="120EB6"/>
                </a:solidFill>
                <a:effectLst/>
                <a:latin typeface="Times New Roman" panose="02020603050405020304" pitchFamily="18" charset="0"/>
                <a:ea typeface="DengXian" panose="02010600030101010101" pitchFamily="2" charset="-122"/>
                <a:cs typeface="Times New Roman" panose="02020603050405020304" pitchFamily="18" charset="0"/>
              </a:rPr>
              <a:t>, 1999</a:t>
            </a:r>
            <a:endParaRPr lang="uk-UA" sz="1600" b="1" i="1" kern="100" dirty="0">
              <a:solidFill>
                <a:srgbClr val="120EB6"/>
              </a:solidFill>
              <a:effectLst/>
              <a:latin typeface="Calibri" panose="020F0502020204030204" pitchFamily="34" charset="0"/>
              <a:ea typeface="DengXian" panose="02010600030101010101" pitchFamily="2" charset="-122"/>
              <a:cs typeface="Times New Roman" panose="02020603050405020304" pitchFamily="18" charset="0"/>
            </a:endParaRPr>
          </a:p>
          <a:p>
            <a:pPr>
              <a:lnSpc>
                <a:spcPct val="115000"/>
              </a:lnSpc>
              <a:spcAft>
                <a:spcPts val="800"/>
              </a:spcAft>
            </a:pPr>
            <a:r>
              <a:rPr lang="ru-RU" sz="1800" kern="100" dirty="0">
                <a:effectLst/>
                <a:latin typeface="Times New Roman" panose="02020603050405020304" pitchFamily="18" charset="0"/>
                <a:ea typeface="DengXian" panose="02010600030101010101" pitchFamily="2" charset="-122"/>
                <a:cs typeface="Times New Roman" panose="02020603050405020304" pitchFamily="18" charset="0"/>
              </a:rPr>
              <a:t> </a:t>
            </a:r>
            <a:endParaRPr lang="uk-UA" sz="16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5" name="Рисунок 4">
            <a:extLst>
              <a:ext uri="{FF2B5EF4-FFF2-40B4-BE49-F238E27FC236}">
                <a16:creationId xmlns:a16="http://schemas.microsoft.com/office/drawing/2014/main" id="{160CC2AF-1413-5C88-3676-FF10BC729E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61" y="1628800"/>
            <a:ext cx="4248472" cy="4370784"/>
          </a:xfrm>
          <a:prstGeom prst="rect">
            <a:avLst/>
          </a:prstGeom>
        </p:spPr>
      </p:pic>
      <p:sp>
        <p:nvSpPr>
          <p:cNvPr id="6" name="Прямокутник: округлені кути 5">
            <a:extLst>
              <a:ext uri="{FF2B5EF4-FFF2-40B4-BE49-F238E27FC236}">
                <a16:creationId xmlns:a16="http://schemas.microsoft.com/office/drawing/2014/main" id="{C14D6155-85D1-BFAA-F7A0-538A27449E84}"/>
              </a:ext>
            </a:extLst>
          </p:cNvPr>
          <p:cNvSpPr/>
          <p:nvPr/>
        </p:nvSpPr>
        <p:spPr>
          <a:xfrm>
            <a:off x="4067944" y="5519222"/>
            <a:ext cx="4680520" cy="129614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buNone/>
            </a:pPr>
            <a:r>
              <a:rPr lang="ru-RU" sz="1800" b="1" kern="1200" dirty="0">
                <a:solidFill>
                  <a:srgbClr val="3116BA"/>
                </a:solidFill>
                <a:effectLst/>
                <a:latin typeface="Times New Roman" panose="02020603050405020304" pitchFamily="18" charset="0"/>
                <a:ea typeface="DengXian" panose="02010600030101010101" pitchFamily="2" charset="-122"/>
                <a:cs typeface="+mn-cs"/>
              </a:rPr>
              <a:t>Фото №29 автора </a:t>
            </a:r>
            <a:r>
              <a:rPr lang="ru-RU" sz="1800" b="1" kern="1200" dirty="0" err="1">
                <a:solidFill>
                  <a:srgbClr val="3116BA"/>
                </a:solidFill>
                <a:effectLst/>
                <a:latin typeface="Times New Roman" panose="02020603050405020304" pitchFamily="18" charset="0"/>
                <a:ea typeface="DengXian" panose="02010600030101010101" pitchFamily="2" charset="-122"/>
                <a:cs typeface="+mn-cs"/>
              </a:rPr>
              <a:t>Жеревко</a:t>
            </a:r>
            <a:r>
              <a:rPr lang="ru-RU" sz="1800" b="1" kern="1200" dirty="0">
                <a:solidFill>
                  <a:srgbClr val="3116BA"/>
                </a:solidFill>
                <a:effectLst/>
                <a:latin typeface="Times New Roman" panose="02020603050405020304" pitchFamily="18" charset="0"/>
                <a:ea typeface="DengXian" panose="02010600030101010101" pitchFamily="2" charset="-122"/>
                <a:cs typeface="+mn-cs"/>
              </a:rPr>
              <a:t> С</a:t>
            </a:r>
            <a:r>
              <a:rPr lang="ru-RU" sz="1800" b="1" kern="1200" dirty="0">
                <a:solidFill>
                  <a:srgbClr val="3116BA"/>
                </a:solidFill>
                <a:effectLst/>
                <a:latin typeface="Times New Roman" panose="02020603050405020304" pitchFamily="18" charset="0"/>
                <a:ea typeface="DengXian" panose="02010600030101010101" pitchFamily="2" charset="-122"/>
              </a:rPr>
              <a:t>. </a:t>
            </a:r>
            <a:r>
              <a:rPr lang="ru-RU" b="1" dirty="0">
                <a:solidFill>
                  <a:srgbClr val="3116BA"/>
                </a:solidFill>
                <a:latin typeface="Times New Roman" panose="02020603050405020304" pitchFamily="18" charset="0"/>
                <a:ea typeface="DengXian" panose="02010600030101010101" pitchFamily="2" charset="-122"/>
              </a:rPr>
              <a:t>з</a:t>
            </a:r>
            <a:r>
              <a:rPr lang="ru-RU" sz="1800" b="1" kern="1200" dirty="0">
                <a:solidFill>
                  <a:srgbClr val="3116BA"/>
                </a:solidFill>
                <a:effectLst/>
                <a:latin typeface="Times New Roman" panose="02020603050405020304" pitchFamily="18" charset="0"/>
                <a:ea typeface="DengXian" panose="02010600030101010101" pitchFamily="2" charset="-122"/>
              </a:rPr>
              <a:t> </a:t>
            </a:r>
            <a:r>
              <a:rPr lang="ru-RU" sz="1800" b="1" dirty="0" err="1">
                <a:solidFill>
                  <a:srgbClr val="3116BA"/>
                </a:solidFill>
                <a:effectLst/>
                <a:latin typeface="Times New Roman" panose="02020603050405020304" pitchFamily="18" charset="0"/>
                <a:ea typeface="DengXian" panose="02010600030101010101" pitchFamily="2" charset="-122"/>
              </a:rPr>
              <a:t>сімейного</a:t>
            </a:r>
            <a:r>
              <a:rPr lang="ru-RU" sz="1800" b="1" dirty="0">
                <a:solidFill>
                  <a:srgbClr val="3116BA"/>
                </a:solidFill>
                <a:effectLst/>
                <a:latin typeface="Times New Roman" panose="02020603050405020304" pitchFamily="18" charset="0"/>
                <a:ea typeface="DengXian" panose="02010600030101010101" pitchFamily="2" charset="-122"/>
              </a:rPr>
              <a:t> </a:t>
            </a:r>
            <a:r>
              <a:rPr lang="ru-RU" sz="1800" b="1" dirty="0" err="1">
                <a:solidFill>
                  <a:srgbClr val="3116BA"/>
                </a:solidFill>
                <a:effectLst/>
                <a:latin typeface="Times New Roman" panose="02020603050405020304" pitchFamily="18" charset="0"/>
                <a:ea typeface="DengXian" panose="02010600030101010101" pitchFamily="2" charset="-122"/>
              </a:rPr>
              <a:t>архіву</a:t>
            </a:r>
            <a:r>
              <a:rPr lang="ru-RU" sz="1800" b="1" dirty="0">
                <a:solidFill>
                  <a:srgbClr val="3116BA"/>
                </a:solidFill>
                <a:effectLst/>
                <a:latin typeface="Times New Roman" panose="02020603050405020304" pitchFamily="18" charset="0"/>
                <a:ea typeface="DengXian" panose="02010600030101010101" pitchFamily="2" charset="-122"/>
              </a:rPr>
              <a:t> дочки Юрченко </a:t>
            </a:r>
            <a:r>
              <a:rPr lang="ru-RU" sz="1800" b="1" dirty="0" err="1">
                <a:solidFill>
                  <a:srgbClr val="3116BA"/>
                </a:solidFill>
                <a:effectLst/>
                <a:latin typeface="Times New Roman" panose="02020603050405020304" pitchFamily="18" charset="0"/>
                <a:ea typeface="DengXian" panose="02010600030101010101" pitchFamily="2" charset="-122"/>
              </a:rPr>
              <a:t>Маргарити</a:t>
            </a:r>
            <a:r>
              <a:rPr lang="ru-RU" sz="1800" b="1" dirty="0">
                <a:solidFill>
                  <a:srgbClr val="3116BA"/>
                </a:solidFill>
                <a:effectLst/>
                <a:latin typeface="Times New Roman" panose="02020603050405020304" pitchFamily="18" charset="0"/>
                <a:ea typeface="DengXian" panose="02010600030101010101" pitchFamily="2" charset="-122"/>
              </a:rPr>
              <a:t> </a:t>
            </a:r>
            <a:r>
              <a:rPr lang="ru-RU" sz="1800" b="1" dirty="0" err="1">
                <a:solidFill>
                  <a:srgbClr val="3116BA"/>
                </a:solidFill>
                <a:effectLst/>
                <a:latin typeface="Times New Roman" panose="02020603050405020304" pitchFamily="18" charset="0"/>
                <a:ea typeface="DengXian" panose="02010600030101010101" pitchFamily="2" charset="-122"/>
              </a:rPr>
              <a:t>Євгеніївни</a:t>
            </a:r>
            <a:r>
              <a:rPr lang="ru-RU" sz="1800" b="1" dirty="0">
                <a:solidFill>
                  <a:srgbClr val="3116BA"/>
                </a:solidFill>
                <a:effectLst/>
                <a:latin typeface="Times New Roman" panose="02020603050405020304" pitchFamily="18" charset="0"/>
                <a:ea typeface="DengXian" panose="02010600030101010101" pitchFamily="2" charset="-122"/>
              </a:rPr>
              <a:t> (</a:t>
            </a:r>
            <a:r>
              <a:rPr lang="ru-RU" sz="1800" b="1" dirty="0" err="1">
                <a:solidFill>
                  <a:srgbClr val="3116BA"/>
                </a:solidFill>
                <a:effectLst/>
                <a:latin typeface="Times New Roman" panose="02020603050405020304" pitchFamily="18" charset="0"/>
                <a:ea typeface="DengXian" panose="02010600030101010101" pitchFamily="2" charset="-122"/>
              </a:rPr>
              <a:t>прабабуся</a:t>
            </a:r>
            <a:r>
              <a:rPr lang="ru-RU" sz="1800" b="1" dirty="0">
                <a:solidFill>
                  <a:srgbClr val="3116BA"/>
                </a:solidFill>
                <a:effectLst/>
                <a:latin typeface="Times New Roman" panose="02020603050405020304" pitchFamily="18" charset="0"/>
                <a:ea typeface="DengXian" panose="02010600030101010101" pitchFamily="2" charset="-122"/>
              </a:rPr>
              <a:t> автора проекту), </a:t>
            </a:r>
            <a:r>
              <a:rPr lang="ru-RU" sz="1800" b="1" dirty="0" err="1">
                <a:solidFill>
                  <a:srgbClr val="3116BA"/>
                </a:solidFill>
                <a:effectLst/>
                <a:latin typeface="Times New Roman" panose="02020603050405020304" pitchFamily="18" charset="0"/>
                <a:ea typeface="DengXian" panose="02010600030101010101" pitchFamily="2" charset="-122"/>
              </a:rPr>
              <a:t>Чикалюк</a:t>
            </a:r>
            <a:r>
              <a:rPr lang="ru-RU" sz="1800" b="1" dirty="0">
                <a:solidFill>
                  <a:srgbClr val="3116BA"/>
                </a:solidFill>
                <a:effectLst/>
                <a:latin typeface="Times New Roman" panose="02020603050405020304" pitchFamily="18" charset="0"/>
                <a:ea typeface="DengXian" panose="02010600030101010101" pitchFamily="2" charset="-122"/>
              </a:rPr>
              <a:t> </a:t>
            </a:r>
            <a:r>
              <a:rPr lang="ru-RU" sz="1800" b="1" dirty="0" err="1">
                <a:solidFill>
                  <a:srgbClr val="3116BA"/>
                </a:solidFill>
                <a:effectLst/>
                <a:latin typeface="Times New Roman" panose="02020603050405020304" pitchFamily="18" charset="0"/>
                <a:ea typeface="DengXian" panose="02010600030101010101" pitchFamily="2" charset="-122"/>
              </a:rPr>
              <a:t>Світлани</a:t>
            </a:r>
            <a:r>
              <a:rPr lang="ru-RU" sz="1800" b="1" dirty="0">
                <a:solidFill>
                  <a:srgbClr val="3116BA"/>
                </a:solidFill>
                <a:effectLst/>
                <a:latin typeface="Times New Roman" panose="02020603050405020304" pitchFamily="18" charset="0"/>
                <a:ea typeface="DengXian" panose="02010600030101010101" pitchFamily="2" charset="-122"/>
              </a:rPr>
              <a:t> </a:t>
            </a:r>
            <a:r>
              <a:rPr lang="ru-RU" sz="1800" b="1" dirty="0" err="1">
                <a:solidFill>
                  <a:srgbClr val="3116BA"/>
                </a:solidFill>
                <a:effectLst/>
                <a:latin typeface="Times New Roman" panose="02020603050405020304" pitchFamily="18" charset="0"/>
                <a:ea typeface="DengXian" panose="02010600030101010101" pitchFamily="2" charset="-122"/>
              </a:rPr>
              <a:t>Миколаївни</a:t>
            </a:r>
            <a:endParaRPr lang="uk-UA" sz="1100" dirty="0">
              <a:effectLst/>
              <a:latin typeface="Times New Roman" panose="02020603050405020304" pitchFamily="18" charset="0"/>
              <a:ea typeface="Times New Roman" panose="02020603050405020304" pitchFamily="18" charset="0"/>
            </a:endParaRPr>
          </a:p>
          <a:p>
            <a:pPr>
              <a:lnSpc>
                <a:spcPct val="115000"/>
              </a:lnSpc>
              <a:spcAft>
                <a:spcPts val="800"/>
              </a:spcAft>
            </a:pPr>
            <a:r>
              <a:rPr lang="uk-UA" sz="1100" kern="100" dirty="0">
                <a:effectLst/>
                <a:latin typeface="Calibri" panose="020F0502020204030204" pitchFamily="34" charset="0"/>
                <a:ea typeface="DengXian" panose="02010600030101010101" pitchFamily="2" charset="-122"/>
                <a:cs typeface="Times New Roman" panose="02020603050405020304" pitchFamily="18" charset="0"/>
              </a:rPr>
              <a:t> </a:t>
            </a:r>
          </a:p>
        </p:txBody>
      </p:sp>
      <p:sp>
        <p:nvSpPr>
          <p:cNvPr id="2" name="Місце для нижнього колонтитула 1">
            <a:extLst>
              <a:ext uri="{FF2B5EF4-FFF2-40B4-BE49-F238E27FC236}">
                <a16:creationId xmlns:a16="http://schemas.microsoft.com/office/drawing/2014/main" id="{5D8910EB-DE55-C513-5B88-6E6D6C21F8F7}"/>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C16AC0C8-049C-986C-A594-45AE14851D43}"/>
              </a:ext>
            </a:extLst>
          </p:cNvPr>
          <p:cNvSpPr>
            <a:spLocks noGrp="1"/>
          </p:cNvSpPr>
          <p:nvPr>
            <p:ph type="sldNum" sz="quarter" idx="12"/>
          </p:nvPr>
        </p:nvSpPr>
        <p:spPr/>
        <p:txBody>
          <a:bodyPr/>
          <a:lstStyle/>
          <a:p>
            <a:fld id="{725C68B6-61C2-468F-89AB-4B9F7531AA68}" type="slidenum">
              <a:rPr lang="ru-RU" smtClean="0"/>
              <a:pPr/>
              <a:t>30</a:t>
            </a:fld>
            <a:endParaRPr lang="ru-RU"/>
          </a:p>
        </p:txBody>
      </p:sp>
    </p:spTree>
    <p:extLst>
      <p:ext uri="{BB962C8B-B14F-4D97-AF65-F5344CB8AC3E}">
        <p14:creationId xmlns:p14="http://schemas.microsoft.com/office/powerpoint/2010/main" val="3090329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10CDE5B-96FF-18F8-4800-2147E4C0CD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1616" y="580751"/>
            <a:ext cx="2604973" cy="3384376"/>
          </a:xfrm>
          <a:prstGeom prst="rect">
            <a:avLst/>
          </a:prstGeom>
        </p:spPr>
      </p:pic>
      <p:pic>
        <p:nvPicPr>
          <p:cNvPr id="7" name="Рисунок 6">
            <a:extLst>
              <a:ext uri="{FF2B5EF4-FFF2-40B4-BE49-F238E27FC236}">
                <a16:creationId xmlns:a16="http://schemas.microsoft.com/office/drawing/2014/main" id="{9AA08CE0-F893-8189-5D19-0E84CB63BA9E}"/>
              </a:ext>
            </a:extLst>
          </p:cNvPr>
          <p:cNvPicPr>
            <a:picLocks noChangeAspect="1"/>
          </p:cNvPicPr>
          <p:nvPr/>
        </p:nvPicPr>
        <p:blipFill>
          <a:blip r:embed="rId3"/>
          <a:stretch>
            <a:fillRect/>
          </a:stretch>
        </p:blipFill>
        <p:spPr>
          <a:xfrm>
            <a:off x="94820" y="1556792"/>
            <a:ext cx="3384376" cy="2915610"/>
          </a:xfrm>
          <a:prstGeom prst="rect">
            <a:avLst/>
          </a:prstGeom>
        </p:spPr>
      </p:pic>
      <p:sp>
        <p:nvSpPr>
          <p:cNvPr id="9" name="Прямокутник: округлені кути 8">
            <a:extLst>
              <a:ext uri="{FF2B5EF4-FFF2-40B4-BE49-F238E27FC236}">
                <a16:creationId xmlns:a16="http://schemas.microsoft.com/office/drawing/2014/main" id="{B7804177-3A0D-C51B-9974-036E1A6618BA}"/>
              </a:ext>
            </a:extLst>
          </p:cNvPr>
          <p:cNvSpPr/>
          <p:nvPr/>
        </p:nvSpPr>
        <p:spPr>
          <a:xfrm>
            <a:off x="3275856" y="0"/>
            <a:ext cx="3215760" cy="685799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spcAft>
                <a:spcPts val="800"/>
              </a:spcAft>
              <a:buNone/>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buNone/>
            </a:pPr>
            <a:endParaRPr lang="ru-RU" sz="1000"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buNone/>
            </a:pP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buNone/>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buNone/>
            </a:pP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Ви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думаєте</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загиблі</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воїни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мовчать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Звичайно</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так-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промовите</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ви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тихо.</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Неправда!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Вони кричать,</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Поки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живих</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серця</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горять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І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бачать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очі</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нерви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відчувають</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Вони кричать, не де-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небудь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А в нас,</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Завжди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ночами,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Коли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стоїть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безсоння</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у очах,</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Минулий</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час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стоїть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за нашими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плечима</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Вони кричать,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За нас кричать, як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спокій</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огорта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Коли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приходять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вітри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польовії</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І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пам'ятники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починають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жить…</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Вони кричать,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І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будять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нас,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живих</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Невидимими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сильними</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руками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І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хочуть</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цим</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пам'ятником</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їм</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buNone/>
            </a:pP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Була</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Земля з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п'ятьма</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материками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buNone/>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buNone/>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215A72A8-2F0B-653B-2492-1F959A8CFAD2}"/>
              </a:ext>
            </a:extLst>
          </p:cNvPr>
          <p:cNvSpPr txBox="1"/>
          <p:nvPr/>
        </p:nvSpPr>
        <p:spPr>
          <a:xfrm rot="10800000" flipV="1">
            <a:off x="6444207" y="4629297"/>
            <a:ext cx="2699793" cy="2073709"/>
          </a:xfrm>
          <a:prstGeom prst="rect">
            <a:avLst/>
          </a:prstGeom>
          <a:noFill/>
        </p:spPr>
        <p:txBody>
          <a:bodyPr wrap="square">
            <a:spAutoFit/>
          </a:bodyPr>
          <a:lstStyle/>
          <a:p>
            <a:pPr algn="just">
              <a:lnSpc>
                <a:spcPct val="150000"/>
              </a:lnSpc>
              <a:spcAft>
                <a:spcPts val="800"/>
              </a:spcAft>
              <a:buNone/>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uk-UA" sz="1400" b="1" i="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endParaRPr lang="uk-UA" sz="1400" b="1" i="1" dirty="0">
              <a:solidFill>
                <a:srgbClr val="FF0066"/>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uk-UA" sz="1400" b="1" i="1" dirty="0">
                <a:solidFill>
                  <a:srgbClr val="FF0066"/>
                </a:solidFill>
                <a:effectLst/>
                <a:latin typeface="Times New Roman" panose="02020603050405020304" pitchFamily="18" charset="0"/>
                <a:ea typeface="Calibri" panose="020F0502020204030204" pitchFamily="34" charset="0"/>
                <a:cs typeface="Times New Roman" panose="02020603050405020304" pitchFamily="18" charset="0"/>
              </a:rPr>
              <a:t>(Ісаєв Є.О. (1926–2013) З поеми «Суд пам'яті»)</a:t>
            </a:r>
            <a:endParaRPr lang="uk-UA" sz="1400" b="1" i="1"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Прямокутник: округлені кути 11">
            <a:extLst>
              <a:ext uri="{FF2B5EF4-FFF2-40B4-BE49-F238E27FC236}">
                <a16:creationId xmlns:a16="http://schemas.microsoft.com/office/drawing/2014/main" id="{5067161A-3AAC-CE77-1A5F-CAC93645DAE7}"/>
              </a:ext>
            </a:extLst>
          </p:cNvPr>
          <p:cNvSpPr/>
          <p:nvPr/>
        </p:nvSpPr>
        <p:spPr>
          <a:xfrm>
            <a:off x="47412" y="4629297"/>
            <a:ext cx="3384375" cy="124797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spcAft>
                <a:spcPts val="800"/>
              </a:spcAft>
              <a:buNone/>
            </a:pPr>
            <a:r>
              <a:rPr lang="ru-RU" sz="1800" b="1" kern="1200" dirty="0">
                <a:solidFill>
                  <a:srgbClr val="3116BA"/>
                </a:solidFill>
                <a:effectLst/>
                <a:latin typeface="Times New Roman" panose="02020603050405020304" pitchFamily="18" charset="0"/>
                <a:ea typeface="DengXian" panose="02010600030101010101" pitchFamily="2" charset="-122"/>
                <a:cs typeface="+mn-cs"/>
              </a:rPr>
              <a:t>Фото № 30 </a:t>
            </a:r>
            <a:r>
              <a:rPr lang="ru-RU" sz="1800" b="1" kern="1200" dirty="0" err="1">
                <a:solidFill>
                  <a:srgbClr val="3116BA"/>
                </a:solidFill>
                <a:effectLst/>
                <a:latin typeface="Times New Roman" panose="02020603050405020304" pitchFamily="18" charset="0"/>
                <a:ea typeface="DengXian" panose="02010600030101010101" pitchFamily="2" charset="-122"/>
                <a:cs typeface="+mn-cs"/>
              </a:rPr>
              <a:t>керівника</a:t>
            </a:r>
            <a:r>
              <a:rPr lang="ru-RU" sz="1800" b="1" kern="1200" dirty="0">
                <a:solidFill>
                  <a:srgbClr val="3116BA"/>
                </a:solidFill>
                <a:effectLst/>
                <a:latin typeface="Times New Roman" panose="02020603050405020304" pitchFamily="18" charset="0"/>
                <a:ea typeface="DengXian" panose="02010600030101010101" pitchFamily="2" charset="-122"/>
                <a:cs typeface="+mn-cs"/>
              </a:rPr>
              <a:t> музею </a:t>
            </a:r>
            <a:r>
              <a:rPr lang="ru-RU" sz="1800" b="1" kern="1200" dirty="0" err="1">
                <a:solidFill>
                  <a:srgbClr val="3116BA"/>
                </a:solidFill>
                <a:effectLst/>
                <a:latin typeface="Times New Roman" panose="02020603050405020304" pitchFamily="18" charset="0"/>
                <a:ea typeface="DengXian" panose="02010600030101010101" pitchFamily="2" charset="-122"/>
                <a:cs typeface="+mn-cs"/>
              </a:rPr>
              <a:t>Бойової</a:t>
            </a:r>
            <a:r>
              <a:rPr lang="ru-RU" sz="1800" b="1" kern="1200" dirty="0">
                <a:solidFill>
                  <a:srgbClr val="3116BA"/>
                </a:solidFill>
                <a:effectLst/>
                <a:latin typeface="Times New Roman" panose="02020603050405020304" pitchFamily="18" charset="0"/>
                <a:ea typeface="DengXian" panose="02010600030101010101" pitchFamily="2" charset="-122"/>
                <a:cs typeface="+mn-cs"/>
              </a:rPr>
              <a:t> </a:t>
            </a:r>
            <a:r>
              <a:rPr lang="ru-RU" sz="1800" b="1" kern="1200" dirty="0" err="1">
                <a:solidFill>
                  <a:srgbClr val="3116BA"/>
                </a:solidFill>
                <a:effectLst/>
                <a:latin typeface="Times New Roman" panose="02020603050405020304" pitchFamily="18" charset="0"/>
                <a:ea typeface="DengXian" panose="02010600030101010101" pitchFamily="2" charset="-122"/>
                <a:cs typeface="+mn-cs"/>
              </a:rPr>
              <a:t>слави</a:t>
            </a:r>
            <a:r>
              <a:rPr lang="ru-RU" sz="1800" b="1" kern="1200" dirty="0">
                <a:solidFill>
                  <a:srgbClr val="3116BA"/>
                </a:solidFill>
                <a:effectLst/>
                <a:latin typeface="Times New Roman" panose="02020603050405020304" pitchFamily="18" charset="0"/>
                <a:ea typeface="DengXian" panose="02010600030101010101" pitchFamily="2" charset="-122"/>
                <a:cs typeface="+mn-cs"/>
              </a:rPr>
              <a:t> при </a:t>
            </a:r>
            <a:r>
              <a:rPr lang="ru-RU" sz="1800" b="1" kern="1200" dirty="0" err="1">
                <a:solidFill>
                  <a:srgbClr val="3116BA"/>
                </a:solidFill>
                <a:effectLst/>
                <a:latin typeface="Times New Roman" panose="02020603050405020304" pitchFamily="18" charset="0"/>
                <a:ea typeface="DengXian" panose="02010600030101010101" pitchFamily="2" charset="-122"/>
                <a:cs typeface="+mn-cs"/>
              </a:rPr>
              <a:t>Черняхівському</a:t>
            </a:r>
            <a:r>
              <a:rPr lang="ru-RU" sz="1800" b="1" kern="1200" dirty="0">
                <a:solidFill>
                  <a:srgbClr val="3116BA"/>
                </a:solidFill>
                <a:effectLst/>
                <a:latin typeface="Times New Roman" panose="02020603050405020304" pitchFamily="18" charset="0"/>
                <a:ea typeface="DengXian" panose="02010600030101010101" pitchFamily="2" charset="-122"/>
                <a:cs typeface="+mn-cs"/>
              </a:rPr>
              <a:t> </a:t>
            </a:r>
            <a:r>
              <a:rPr lang="ru-RU" sz="1800" b="1" kern="1200" dirty="0" err="1">
                <a:solidFill>
                  <a:srgbClr val="3116BA"/>
                </a:solidFill>
                <a:effectLst/>
                <a:latin typeface="Times New Roman" panose="02020603050405020304" pitchFamily="18" charset="0"/>
                <a:ea typeface="DengXian" panose="02010600030101010101" pitchFamily="2" charset="-122"/>
                <a:cs typeface="+mn-cs"/>
              </a:rPr>
              <a:t>ліцеї</a:t>
            </a:r>
            <a:r>
              <a:rPr lang="ru-RU" sz="1800" b="1" kern="1200" dirty="0">
                <a:solidFill>
                  <a:srgbClr val="3116BA"/>
                </a:solidFill>
                <a:effectLst/>
                <a:latin typeface="Times New Roman" panose="02020603050405020304" pitchFamily="18" charset="0"/>
                <a:ea typeface="DengXian" panose="02010600030101010101" pitchFamily="2" charset="-122"/>
                <a:cs typeface="+mn-cs"/>
              </a:rPr>
              <a:t> №1Михальчука С.М.</a:t>
            </a:r>
            <a:endParaRPr lang="uk-UA" sz="1200" dirty="0">
              <a:effectLst/>
              <a:latin typeface="Times New Roman" panose="02020603050405020304" pitchFamily="18" charset="0"/>
              <a:ea typeface="Times New Roman" panose="02020603050405020304" pitchFamily="18" charset="0"/>
            </a:endParaRPr>
          </a:p>
        </p:txBody>
      </p:sp>
      <p:sp>
        <p:nvSpPr>
          <p:cNvPr id="13" name="Прямокутник: округлені кути 12">
            <a:extLst>
              <a:ext uri="{FF2B5EF4-FFF2-40B4-BE49-F238E27FC236}">
                <a16:creationId xmlns:a16="http://schemas.microsoft.com/office/drawing/2014/main" id="{464A2620-8447-057A-3FA9-C40925496CA8}"/>
              </a:ext>
            </a:extLst>
          </p:cNvPr>
          <p:cNvSpPr/>
          <p:nvPr/>
        </p:nvSpPr>
        <p:spPr>
          <a:xfrm>
            <a:off x="6396796" y="4509121"/>
            <a:ext cx="2699792" cy="136815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 31 автора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пам’ятник</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загиблим</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воїнам</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у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Другій</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Світовій</a:t>
            </a:r>
            <a:r>
              <a:rPr kumimoji="0" lang="ru-RU"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війні</a:t>
            </a:r>
            <a:endParaRPr lang="uk-UA" dirty="0"/>
          </a:p>
        </p:txBody>
      </p:sp>
      <p:sp>
        <p:nvSpPr>
          <p:cNvPr id="3" name="Місце для нижнього колонтитула 2">
            <a:extLst>
              <a:ext uri="{FF2B5EF4-FFF2-40B4-BE49-F238E27FC236}">
                <a16:creationId xmlns:a16="http://schemas.microsoft.com/office/drawing/2014/main" id="{34E36EEB-A2F4-DF71-1F26-DF4B4FC878FD}"/>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681A3C4D-510C-1ECB-7161-45A0951422EA}"/>
              </a:ext>
            </a:extLst>
          </p:cNvPr>
          <p:cNvSpPr>
            <a:spLocks noGrp="1"/>
          </p:cNvSpPr>
          <p:nvPr>
            <p:ph type="sldNum" sz="quarter" idx="12"/>
          </p:nvPr>
        </p:nvSpPr>
        <p:spPr/>
        <p:txBody>
          <a:bodyPr/>
          <a:lstStyle/>
          <a:p>
            <a:fld id="{725C68B6-61C2-468F-89AB-4B9F7531AA68}" type="slidenum">
              <a:rPr lang="ru-RU" smtClean="0"/>
              <a:pPr/>
              <a:t>31</a:t>
            </a:fld>
            <a:endParaRPr lang="ru-RU"/>
          </a:p>
        </p:txBody>
      </p:sp>
    </p:spTree>
    <p:extLst>
      <p:ext uri="{BB962C8B-B14F-4D97-AF65-F5344CB8AC3E}">
        <p14:creationId xmlns:p14="http://schemas.microsoft.com/office/powerpoint/2010/main" val="4065524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C36CBA0-4B5D-65BB-712C-5F6C7B1AA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27" y="77889"/>
            <a:ext cx="5724636" cy="4320480"/>
          </a:xfrm>
          <a:prstGeom prst="rect">
            <a:avLst/>
          </a:prstGeom>
        </p:spPr>
      </p:pic>
      <p:sp>
        <p:nvSpPr>
          <p:cNvPr id="8" name="TextBox 7">
            <a:extLst>
              <a:ext uri="{FF2B5EF4-FFF2-40B4-BE49-F238E27FC236}">
                <a16:creationId xmlns:a16="http://schemas.microsoft.com/office/drawing/2014/main" id="{32B851C3-CAF5-1DA5-850C-7AAC18ED8AC4}"/>
              </a:ext>
            </a:extLst>
          </p:cNvPr>
          <p:cNvSpPr txBox="1"/>
          <p:nvPr/>
        </p:nvSpPr>
        <p:spPr>
          <a:xfrm>
            <a:off x="5764364" y="0"/>
            <a:ext cx="3339910" cy="7168757"/>
          </a:xfrm>
          <a:prstGeom prst="rect">
            <a:avLst/>
          </a:prstGeom>
          <a:noFill/>
        </p:spPr>
        <p:txBody>
          <a:bodyPr wrap="square">
            <a:spAutoFit/>
          </a:bodyPr>
          <a:lstStyle/>
          <a:p>
            <a:pPr algn="ctr">
              <a:lnSpc>
                <a:spcPct val="150000"/>
              </a:lnSpc>
            </a:pPr>
            <a:endParaRPr lang="uk-UA" sz="2400" b="1" i="1" dirty="0">
              <a:solidFill>
                <a:srgbClr val="C00000"/>
              </a:solidFill>
              <a:effectLst/>
              <a:latin typeface="Times New Roman" panose="02020603050405020304" pitchFamily="18" charset="0"/>
              <a:ea typeface="Times New Roman" panose="02020603050405020304" pitchFamily="18" charset="0"/>
            </a:endParaRPr>
          </a:p>
          <a:p>
            <a:pPr algn="ctr">
              <a:lnSpc>
                <a:spcPct val="150000"/>
              </a:lnSpc>
            </a:pPr>
            <a:r>
              <a:rPr lang="uk-UA" sz="2400" b="1" i="1" dirty="0">
                <a:solidFill>
                  <a:srgbClr val="C00000"/>
                </a:solidFill>
                <a:effectLst/>
                <a:latin typeface="Times New Roman" panose="02020603050405020304" pitchFamily="18" charset="0"/>
                <a:ea typeface="Times New Roman" panose="02020603050405020304" pitchFamily="18" charset="0"/>
              </a:rPr>
              <a:t>«Мужність і біль Чорнобиля у граніті».</a:t>
            </a:r>
          </a:p>
          <a:p>
            <a:pPr algn="just">
              <a:lnSpc>
                <a:spcPct val="150000"/>
              </a:lnSpc>
            </a:pPr>
            <a:r>
              <a:rPr lang="uk-UA" sz="1400" b="1" i="1" kern="100" dirty="0">
                <a:solidFill>
                  <a:srgbClr val="3116BA"/>
                </a:solidFill>
                <a:effectLst/>
                <a:latin typeface="Times New Roman" panose="02020603050405020304" pitchFamily="18" charset="0"/>
                <a:ea typeface="Calibri" panose="020F0502020204030204" pitchFamily="34" charset="0"/>
                <a:cs typeface="Times New Roman" panose="02020603050405020304" pitchFamily="18" charset="0"/>
              </a:rPr>
              <a:t>Монумент «Чорнобиль» урочисто встановлений в День пам'яті жертв Чорнобиля. </a:t>
            </a:r>
            <a:r>
              <a:rPr lang="uk-UA" sz="1400" kern="100" dirty="0">
                <a:effectLst/>
                <a:latin typeface="Times New Roman" panose="02020603050405020304" pitchFamily="18" charset="0"/>
                <a:ea typeface="Calibri" panose="020F0502020204030204" pitchFamily="34" charset="0"/>
                <a:cs typeface="Times New Roman" panose="02020603050405020304" pitchFamily="18" charset="0"/>
              </a:rPr>
              <a:t>На ньому зображено чорну фігуру </a:t>
            </a:r>
            <a:r>
              <a:rPr lang="uk-UA" sz="1400" kern="100" dirty="0" err="1">
                <a:effectLst/>
                <a:latin typeface="Times New Roman" panose="02020603050405020304" pitchFamily="18" charset="0"/>
                <a:ea typeface="Calibri" panose="020F0502020204030204" pitchFamily="34" charset="0"/>
                <a:cs typeface="Times New Roman" panose="02020603050405020304" pitchFamily="18" charset="0"/>
              </a:rPr>
              <a:t>лелеки</a:t>
            </a:r>
            <a:r>
              <a:rPr lang="uk-UA" sz="1400" kern="100" dirty="0">
                <a:effectLst/>
                <a:latin typeface="Times New Roman" panose="02020603050405020304" pitchFamily="18" charset="0"/>
                <a:ea typeface="Calibri" panose="020F0502020204030204" pitchFamily="34" charset="0"/>
                <a:cs typeface="Times New Roman" panose="02020603050405020304" pitchFamily="18" charset="0"/>
              </a:rPr>
              <a:t> у сяйві смертельних променів радіації, а по низу стелиться пасмо вогню. Цей пам'ятник - шана мужності та самовідданості ліквідаторів, який підтримує вічну пам’ять, нагадує нащадкам не забувати про тих, хто віддав себе, щоб уберегти майбутні покоління. Багато чоловіків зі смт Черняхів віддали своє здоров'я і навіть життя, щоб зупинити розповсюдження радіоактивного забруднення. І сьогодні їхні нащадки мають змогу увічнити подвиг своїх дідів і батьків. </a:t>
            </a:r>
            <a:endParaRPr lang="uk-UA"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pPr>
            <a:endParaRPr lang="uk-UA" sz="1200" dirty="0">
              <a:effectLst/>
              <a:latin typeface="Times New Roman" panose="02020603050405020304" pitchFamily="18" charset="0"/>
              <a:ea typeface="Times New Roman" panose="02020603050405020304" pitchFamily="18" charset="0"/>
            </a:endParaRPr>
          </a:p>
        </p:txBody>
      </p:sp>
      <p:sp>
        <p:nvSpPr>
          <p:cNvPr id="9" name="Прямокутник: округлені кути 8">
            <a:extLst>
              <a:ext uri="{FF2B5EF4-FFF2-40B4-BE49-F238E27FC236}">
                <a16:creationId xmlns:a16="http://schemas.microsoft.com/office/drawing/2014/main" id="{5CE17BC9-6400-D7F5-ECCE-EE5BCD691473}"/>
              </a:ext>
            </a:extLst>
          </p:cNvPr>
          <p:cNvSpPr/>
          <p:nvPr/>
        </p:nvSpPr>
        <p:spPr>
          <a:xfrm>
            <a:off x="192696" y="4653136"/>
            <a:ext cx="5418698" cy="183261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 32 автора </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з </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експозиції</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краєзнавчого</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музею з </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тематичного</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розділу</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p>
          <a:p>
            <a:pPr algn="ct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Сучасна</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24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історія</a:t>
            </a:r>
            <a:r>
              <a:rPr kumimoji="0" lang="ru-RU" sz="24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a:t>
            </a:r>
            <a:endParaRPr lang="uk-UA" sz="2400" dirty="0"/>
          </a:p>
        </p:txBody>
      </p:sp>
      <p:sp>
        <p:nvSpPr>
          <p:cNvPr id="2" name="Місце для нижнього колонтитула 1">
            <a:extLst>
              <a:ext uri="{FF2B5EF4-FFF2-40B4-BE49-F238E27FC236}">
                <a16:creationId xmlns:a16="http://schemas.microsoft.com/office/drawing/2014/main" id="{348946BB-3792-99FC-FFA6-02466750127B}"/>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92710510-52B9-2BA0-586E-191F05F45E63}"/>
              </a:ext>
            </a:extLst>
          </p:cNvPr>
          <p:cNvSpPr>
            <a:spLocks noGrp="1"/>
          </p:cNvSpPr>
          <p:nvPr>
            <p:ph type="sldNum" sz="quarter" idx="12"/>
          </p:nvPr>
        </p:nvSpPr>
        <p:spPr/>
        <p:txBody>
          <a:bodyPr/>
          <a:lstStyle/>
          <a:p>
            <a:fld id="{725C68B6-61C2-468F-89AB-4B9F7531AA68}" type="slidenum">
              <a:rPr lang="ru-RU" smtClean="0"/>
              <a:pPr/>
              <a:t>32</a:t>
            </a:fld>
            <a:endParaRPr lang="ru-RU"/>
          </a:p>
        </p:txBody>
      </p:sp>
    </p:spTree>
    <p:extLst>
      <p:ext uri="{BB962C8B-B14F-4D97-AF65-F5344CB8AC3E}">
        <p14:creationId xmlns:p14="http://schemas.microsoft.com/office/powerpoint/2010/main" val="2180511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6239E81-AA85-EEB1-3F40-C3E1092562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10" y="980728"/>
            <a:ext cx="2952328" cy="4054760"/>
          </a:xfrm>
          <a:prstGeom prst="rect">
            <a:avLst/>
          </a:prstGeom>
        </p:spPr>
      </p:pic>
      <p:pic>
        <p:nvPicPr>
          <p:cNvPr id="5" name="Рисунок 4">
            <a:extLst>
              <a:ext uri="{FF2B5EF4-FFF2-40B4-BE49-F238E27FC236}">
                <a16:creationId xmlns:a16="http://schemas.microsoft.com/office/drawing/2014/main" id="{A9245E44-7478-7106-3E73-19540A384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1920" y="3681028"/>
            <a:ext cx="3611893" cy="2708920"/>
          </a:xfrm>
          <a:prstGeom prst="rect">
            <a:avLst/>
          </a:prstGeom>
        </p:spPr>
      </p:pic>
      <p:sp>
        <p:nvSpPr>
          <p:cNvPr id="7" name="TextBox 6">
            <a:extLst>
              <a:ext uri="{FF2B5EF4-FFF2-40B4-BE49-F238E27FC236}">
                <a16:creationId xmlns:a16="http://schemas.microsoft.com/office/drawing/2014/main" id="{F4DC2FE7-450A-25D0-EA40-FE9FBF52BEBB}"/>
              </a:ext>
            </a:extLst>
          </p:cNvPr>
          <p:cNvSpPr txBox="1"/>
          <p:nvPr/>
        </p:nvSpPr>
        <p:spPr>
          <a:xfrm>
            <a:off x="3707904" y="468052"/>
            <a:ext cx="4320481" cy="3272691"/>
          </a:xfrm>
          <a:prstGeom prst="rect">
            <a:avLst/>
          </a:prstGeom>
          <a:noFill/>
        </p:spPr>
        <p:txBody>
          <a:bodyPr wrap="square">
            <a:spAutoFit/>
          </a:bodyPr>
          <a:lstStyle/>
          <a:p>
            <a:pPr algn="ctr">
              <a:spcAft>
                <a:spcPts val="800"/>
              </a:spcAft>
              <a:buNone/>
            </a:pPr>
            <a:r>
              <a:rPr lang="uk-UA" sz="2000" b="1" i="1" kern="100" dirty="0">
                <a:effectLst/>
                <a:latin typeface="Times New Roman" panose="02020603050405020304" pitchFamily="18" charset="0"/>
                <a:ea typeface="Calibri" panose="020F0502020204030204" pitchFamily="34" charset="0"/>
                <a:cs typeface="Times New Roman" panose="02020603050405020304" pitchFamily="18" charset="0"/>
              </a:rPr>
              <a:t>Хай знають діти та онуки</a:t>
            </a:r>
            <a:endParaRPr lang="uk-UA" sz="20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buNone/>
            </a:pPr>
            <a:r>
              <a:rPr lang="uk-UA" sz="2000" b="1" i="1" kern="100" dirty="0">
                <a:effectLst/>
                <a:latin typeface="Times New Roman" panose="02020603050405020304" pitchFamily="18" charset="0"/>
                <a:ea typeface="Calibri" panose="020F0502020204030204" pitchFamily="34" charset="0"/>
                <a:cs typeface="Times New Roman" panose="02020603050405020304" pitchFamily="18" charset="0"/>
              </a:rPr>
              <a:t>Про подвиг діда та отця.</a:t>
            </a:r>
            <a:endParaRPr lang="uk-UA" sz="20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buNone/>
            </a:pPr>
            <a:r>
              <a:rPr lang="uk-UA" sz="2000" b="1" i="1" kern="100" dirty="0">
                <a:effectLst/>
                <a:latin typeface="Times New Roman" panose="02020603050405020304" pitchFamily="18" charset="0"/>
                <a:ea typeface="Calibri" panose="020F0502020204030204" pitchFamily="34" charset="0"/>
                <a:cs typeface="Times New Roman" panose="02020603050405020304" pitchFamily="18" charset="0"/>
              </a:rPr>
              <a:t>Там, де були безсилі руки,</a:t>
            </a:r>
            <a:endParaRPr lang="uk-UA" sz="20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buNone/>
            </a:pPr>
            <a:r>
              <a:rPr lang="uk-UA" sz="2000" b="1" i="1" kern="100" dirty="0">
                <a:effectLst/>
                <a:latin typeface="Times New Roman" panose="02020603050405020304" pitchFamily="18" charset="0"/>
                <a:ea typeface="Calibri" panose="020F0502020204030204" pitchFamily="34" charset="0"/>
                <a:cs typeface="Times New Roman" panose="02020603050405020304" pitchFamily="18" charset="0"/>
              </a:rPr>
              <a:t>Зуміли </a:t>
            </a:r>
            <a:r>
              <a:rPr lang="uk-UA" sz="2000" b="1" i="1" kern="100" dirty="0" err="1">
                <a:effectLst/>
                <a:latin typeface="Times New Roman" panose="02020603050405020304" pitchFamily="18" charset="0"/>
                <a:ea typeface="Calibri" panose="020F0502020204030204" pitchFamily="34" charset="0"/>
                <a:cs typeface="Times New Roman" panose="02020603050405020304" pitchFamily="18" charset="0"/>
              </a:rPr>
              <a:t>вистоять</a:t>
            </a:r>
            <a:r>
              <a:rPr lang="uk-UA" sz="2000" b="1" i="1" kern="100" dirty="0">
                <a:effectLst/>
                <a:latin typeface="Times New Roman" panose="02020603050405020304" pitchFamily="18" charset="0"/>
                <a:ea typeface="Calibri" panose="020F0502020204030204" pitchFamily="34" charset="0"/>
                <a:cs typeface="Times New Roman" panose="02020603050405020304" pitchFamily="18" charset="0"/>
              </a:rPr>
              <a:t> серця,</a:t>
            </a:r>
            <a:endParaRPr lang="uk-UA" sz="20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buNone/>
            </a:pPr>
            <a:r>
              <a:rPr lang="uk-UA" sz="2000" b="1" i="1" kern="100" dirty="0">
                <a:effectLst/>
                <a:latin typeface="Times New Roman" panose="02020603050405020304" pitchFamily="18" charset="0"/>
                <a:ea typeface="Calibri" panose="020F0502020204030204" pitchFamily="34" charset="0"/>
                <a:cs typeface="Times New Roman" panose="02020603050405020304" pitchFamily="18" charset="0"/>
              </a:rPr>
              <a:t>І зупинить вогненне море,</a:t>
            </a:r>
            <a:endParaRPr lang="uk-UA" sz="20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buNone/>
            </a:pPr>
            <a:r>
              <a:rPr lang="uk-UA" sz="2000" b="1" i="1" kern="100" dirty="0">
                <a:effectLst/>
                <a:latin typeface="Times New Roman" panose="02020603050405020304" pitchFamily="18" charset="0"/>
                <a:ea typeface="Calibri" panose="020F0502020204030204" pitchFamily="34" charset="0"/>
                <a:cs typeface="Times New Roman" panose="02020603050405020304" pitchFamily="18" charset="0"/>
              </a:rPr>
              <a:t>І протистояти біді.</a:t>
            </a:r>
            <a:endParaRPr lang="uk-UA" sz="20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buNone/>
            </a:pPr>
            <a:r>
              <a:rPr lang="uk-UA" sz="2000" b="1" i="1" kern="100" dirty="0">
                <a:effectLst/>
                <a:latin typeface="Times New Roman" panose="02020603050405020304" pitchFamily="18" charset="0"/>
                <a:ea typeface="Calibri" panose="020F0502020204030204" pitchFamily="34" charset="0"/>
                <a:cs typeface="Times New Roman" panose="02020603050405020304" pitchFamily="18" charset="0"/>
              </a:rPr>
              <a:t>І сила та, що світить зорі</a:t>
            </a:r>
            <a:endParaRPr lang="uk-UA" sz="20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r>
              <a:rPr lang="uk-UA" sz="2000" b="1" i="1" kern="100" dirty="0">
                <a:effectLst/>
                <a:latin typeface="Times New Roman" panose="02020603050405020304" pitchFamily="18" charset="0"/>
                <a:ea typeface="Calibri" panose="020F0502020204030204" pitchFamily="34" charset="0"/>
                <a:cs typeface="Times New Roman" panose="02020603050405020304" pitchFamily="18" charset="0"/>
              </a:rPr>
              <a:t>Їм покорилася тоді.</a:t>
            </a:r>
            <a:endParaRPr lang="uk-UA" sz="2000" b="1" i="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Прямокутник: округлені кути 7">
            <a:extLst>
              <a:ext uri="{FF2B5EF4-FFF2-40B4-BE49-F238E27FC236}">
                <a16:creationId xmlns:a16="http://schemas.microsoft.com/office/drawing/2014/main" id="{9FA9F829-C01D-193E-48DD-7BC7C104916F}"/>
              </a:ext>
            </a:extLst>
          </p:cNvPr>
          <p:cNvSpPr/>
          <p:nvPr/>
        </p:nvSpPr>
        <p:spPr>
          <a:xfrm>
            <a:off x="0" y="5157192"/>
            <a:ext cx="3784926" cy="158417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 33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пам’ятник</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ліквідаторам</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Чорнобильської</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трагедії</a:t>
            </a:r>
            <a:endParaRPr lang="uk-UA" dirty="0"/>
          </a:p>
        </p:txBody>
      </p:sp>
      <p:sp>
        <p:nvSpPr>
          <p:cNvPr id="2" name="Місце для нижнього колонтитула 1">
            <a:extLst>
              <a:ext uri="{FF2B5EF4-FFF2-40B4-BE49-F238E27FC236}">
                <a16:creationId xmlns:a16="http://schemas.microsoft.com/office/drawing/2014/main" id="{DFB21022-AA69-882C-C58E-9162FF1C9B2E}"/>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82AF3175-45DA-CB22-2549-6D4DE1F8AF50}"/>
              </a:ext>
            </a:extLst>
          </p:cNvPr>
          <p:cNvSpPr>
            <a:spLocks noGrp="1"/>
          </p:cNvSpPr>
          <p:nvPr>
            <p:ph type="sldNum" sz="quarter" idx="12"/>
          </p:nvPr>
        </p:nvSpPr>
        <p:spPr/>
        <p:txBody>
          <a:bodyPr/>
          <a:lstStyle/>
          <a:p>
            <a:fld id="{725C68B6-61C2-468F-89AB-4B9F7531AA68}" type="slidenum">
              <a:rPr lang="ru-RU" smtClean="0"/>
              <a:pPr/>
              <a:t>33</a:t>
            </a:fld>
            <a:endParaRPr lang="ru-RU"/>
          </a:p>
        </p:txBody>
      </p:sp>
    </p:spTree>
    <p:extLst>
      <p:ext uri="{BB962C8B-B14F-4D97-AF65-F5344CB8AC3E}">
        <p14:creationId xmlns:p14="http://schemas.microsoft.com/office/powerpoint/2010/main" val="24165926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9D58FDE-F246-4884-55D9-B695DC9AD8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1340767"/>
            <a:ext cx="5904656" cy="4536503"/>
          </a:xfrm>
          <a:prstGeom prst="rect">
            <a:avLst/>
          </a:prstGeom>
        </p:spPr>
      </p:pic>
      <p:sp>
        <p:nvSpPr>
          <p:cNvPr id="5" name="TextBox 4">
            <a:extLst>
              <a:ext uri="{FF2B5EF4-FFF2-40B4-BE49-F238E27FC236}">
                <a16:creationId xmlns:a16="http://schemas.microsoft.com/office/drawing/2014/main" id="{F53628FF-AE1C-9912-3A53-E2EC822D93FF}"/>
              </a:ext>
            </a:extLst>
          </p:cNvPr>
          <p:cNvSpPr txBox="1"/>
          <p:nvPr/>
        </p:nvSpPr>
        <p:spPr>
          <a:xfrm>
            <a:off x="2267744" y="-171400"/>
            <a:ext cx="5616623" cy="769441"/>
          </a:xfrm>
          <a:prstGeom prst="rect">
            <a:avLst/>
          </a:prstGeom>
          <a:noFill/>
        </p:spPr>
        <p:txBody>
          <a:bodyPr wrap="square">
            <a:spAutoFit/>
          </a:bodyPr>
          <a:lstStyle/>
          <a:p>
            <a:pPr algn="ctr"/>
            <a:r>
              <a:rPr lang="uk-UA" sz="4400" b="1" i="1" dirty="0">
                <a:solidFill>
                  <a:srgbClr val="FF0066"/>
                </a:solidFill>
                <a:effectLst/>
                <a:latin typeface="Times New Roman" panose="02020603050405020304" pitchFamily="18" charset="0"/>
                <a:ea typeface="Segoe UI" panose="020B0502040204020203" pitchFamily="34" charset="0"/>
              </a:rPr>
              <a:t>Стіна пам'яті </a:t>
            </a:r>
            <a:endParaRPr lang="uk-UA" sz="4400" b="1" i="1" dirty="0">
              <a:solidFill>
                <a:srgbClr val="FF0066"/>
              </a:solidFill>
            </a:endParaRPr>
          </a:p>
        </p:txBody>
      </p:sp>
      <p:sp>
        <p:nvSpPr>
          <p:cNvPr id="7" name="TextBox 6">
            <a:extLst>
              <a:ext uri="{FF2B5EF4-FFF2-40B4-BE49-F238E27FC236}">
                <a16:creationId xmlns:a16="http://schemas.microsoft.com/office/drawing/2014/main" id="{3E5463DF-4B03-C206-CA18-603F62B29CEE}"/>
              </a:ext>
            </a:extLst>
          </p:cNvPr>
          <p:cNvSpPr txBox="1"/>
          <p:nvPr/>
        </p:nvSpPr>
        <p:spPr>
          <a:xfrm>
            <a:off x="6012160" y="980729"/>
            <a:ext cx="2160241" cy="4197559"/>
          </a:xfrm>
          <a:prstGeom prst="rect">
            <a:avLst/>
          </a:prstGeom>
          <a:noFill/>
        </p:spPr>
        <p:txBody>
          <a:bodyPr wrap="square">
            <a:spAutoFit/>
          </a:bodyPr>
          <a:lstStyle/>
          <a:p>
            <a:pPr algn="ctr">
              <a:lnSpc>
                <a:spcPct val="150000"/>
              </a:lnSpc>
            </a:pPr>
            <a:r>
              <a:rPr lang="uk-UA" b="1" i="1" dirty="0">
                <a:solidFill>
                  <a:srgbClr val="120EB6"/>
                </a:solidFill>
                <a:effectLst/>
                <a:latin typeface="Times New Roman" panose="02020603050405020304" pitchFamily="18" charset="0"/>
                <a:ea typeface="Segoe UI" panose="020B0502040204020203" pitchFamily="34" charset="0"/>
                <a:cs typeface="Tahoma" panose="020B0604030504040204" pitchFamily="34" charset="0"/>
              </a:rPr>
              <a:t>Меморіал, присвячений загиблим героям, які віддали своє життя за незалежність і територіальну цілісність України під час війни </a:t>
            </a:r>
          </a:p>
          <a:p>
            <a:pPr algn="ctr">
              <a:lnSpc>
                <a:spcPct val="150000"/>
              </a:lnSpc>
            </a:pPr>
            <a:r>
              <a:rPr lang="uk-UA" b="1" i="1" dirty="0">
                <a:solidFill>
                  <a:srgbClr val="120EB6"/>
                </a:solidFill>
                <a:effectLst/>
                <a:latin typeface="Times New Roman" panose="02020603050405020304" pitchFamily="18" charset="0"/>
                <a:ea typeface="Segoe UI" panose="020B0502040204020203" pitchFamily="34" charset="0"/>
                <a:cs typeface="Tahoma" panose="020B0604030504040204" pitchFamily="34" charset="0"/>
              </a:rPr>
              <a:t>2022-2025 років. </a:t>
            </a:r>
            <a:endParaRPr lang="uk-UA" b="1" i="1" dirty="0">
              <a:solidFill>
                <a:srgbClr val="120EB6"/>
              </a:solidFill>
              <a:effectLst/>
              <a:latin typeface="Liberation Serif"/>
              <a:ea typeface="Segoe UI" panose="020B0502040204020203" pitchFamily="34" charset="0"/>
              <a:cs typeface="Tahoma" panose="020B0604030504040204" pitchFamily="34" charset="0"/>
            </a:endParaRPr>
          </a:p>
        </p:txBody>
      </p:sp>
      <p:sp>
        <p:nvSpPr>
          <p:cNvPr id="2" name="Місце для нижнього колонтитула 1">
            <a:extLst>
              <a:ext uri="{FF2B5EF4-FFF2-40B4-BE49-F238E27FC236}">
                <a16:creationId xmlns:a16="http://schemas.microsoft.com/office/drawing/2014/main" id="{878ED0A6-6306-A08D-27B9-AD9BD5F5BF00}"/>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B224DB33-7CA7-22AC-9549-4519ABDC2B3F}"/>
              </a:ext>
            </a:extLst>
          </p:cNvPr>
          <p:cNvSpPr>
            <a:spLocks noGrp="1"/>
          </p:cNvSpPr>
          <p:nvPr>
            <p:ph type="sldNum" sz="quarter" idx="12"/>
          </p:nvPr>
        </p:nvSpPr>
        <p:spPr/>
        <p:txBody>
          <a:bodyPr/>
          <a:lstStyle/>
          <a:p>
            <a:fld id="{725C68B6-61C2-468F-89AB-4B9F7531AA68}" type="slidenum">
              <a:rPr lang="ru-RU" smtClean="0"/>
              <a:pPr/>
              <a:t>34</a:t>
            </a:fld>
            <a:endParaRPr lang="ru-RU"/>
          </a:p>
        </p:txBody>
      </p:sp>
      <p:sp>
        <p:nvSpPr>
          <p:cNvPr id="6" name="Прямокутник: округлені кути 5">
            <a:extLst>
              <a:ext uri="{FF2B5EF4-FFF2-40B4-BE49-F238E27FC236}">
                <a16:creationId xmlns:a16="http://schemas.microsoft.com/office/drawing/2014/main" id="{8658399D-2BD5-93FF-DD39-9640F29A6A1E}"/>
              </a:ext>
            </a:extLst>
          </p:cNvPr>
          <p:cNvSpPr/>
          <p:nvPr/>
        </p:nvSpPr>
        <p:spPr>
          <a:xfrm>
            <a:off x="899592" y="5589240"/>
            <a:ext cx="4752527" cy="10307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Фото № 34 автора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Жеревко</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С., </a:t>
            </a:r>
          </a:p>
          <a:p>
            <a:pPr algn="ct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меморіал</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Стіна</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 </a:t>
            </a:r>
            <a:r>
              <a:rPr kumimoji="0" lang="ru-RU" sz="1800" b="1" i="0" u="none" strike="noStrike" kern="1200" cap="none" spc="0" normalizeH="0" baseline="0" noProof="0" dirty="0" err="1">
                <a:ln>
                  <a:noFill/>
                </a:ln>
                <a:solidFill>
                  <a:srgbClr val="3116BA"/>
                </a:solidFill>
                <a:effectLst/>
                <a:uLnTx/>
                <a:uFillTx/>
                <a:latin typeface="Times New Roman" panose="02020603050405020304" pitchFamily="18" charset="0"/>
                <a:ea typeface="DengXian" panose="02010600030101010101" pitchFamily="2" charset="-122"/>
                <a:cs typeface="+mn-cs"/>
              </a:rPr>
              <a:t>пам’яті</a:t>
            </a:r>
            <a:r>
              <a:rPr kumimoji="0" lang="ru-RU" sz="1800" b="1" i="0"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mn-cs"/>
              </a:rPr>
              <a:t>»</a:t>
            </a:r>
            <a:endParaRPr lang="uk-UA" dirty="0"/>
          </a:p>
        </p:txBody>
      </p:sp>
    </p:spTree>
    <p:extLst>
      <p:ext uri="{BB962C8B-B14F-4D97-AF65-F5344CB8AC3E}">
        <p14:creationId xmlns:p14="http://schemas.microsoft.com/office/powerpoint/2010/main" val="1776820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D:\З Україною в серці\фото\ukraine-e1378712033712.jpg"/>
          <p:cNvPicPr>
            <a:picLocks noChangeAspect="1" noChangeArrowheads="1"/>
          </p:cNvPicPr>
          <p:nvPr/>
        </p:nvPicPr>
        <p:blipFill>
          <a:blip r:embed="rId2" cstate="print"/>
          <a:srcRect/>
          <a:stretch>
            <a:fillRect/>
          </a:stretch>
        </p:blipFill>
        <p:spPr bwMode="auto">
          <a:xfrm>
            <a:off x="2843808" y="116632"/>
            <a:ext cx="4176464" cy="2069090"/>
          </a:xfrm>
          <a:prstGeom prst="rect">
            <a:avLst/>
          </a:prstGeom>
          <a:noFill/>
        </p:spPr>
      </p:pic>
      <p:sp>
        <p:nvSpPr>
          <p:cNvPr id="3" name="TextBox 2">
            <a:extLst>
              <a:ext uri="{FF2B5EF4-FFF2-40B4-BE49-F238E27FC236}">
                <a16:creationId xmlns:a16="http://schemas.microsoft.com/office/drawing/2014/main" id="{A722C797-80D5-B84C-635F-68225B50AD6F}"/>
              </a:ext>
            </a:extLst>
          </p:cNvPr>
          <p:cNvSpPr txBox="1"/>
          <p:nvPr/>
        </p:nvSpPr>
        <p:spPr>
          <a:xfrm>
            <a:off x="1115616" y="2185723"/>
            <a:ext cx="7776864" cy="2046651"/>
          </a:xfrm>
          <a:prstGeom prst="rect">
            <a:avLst/>
          </a:prstGeom>
          <a:noFill/>
        </p:spPr>
        <p:txBody>
          <a:bodyPr wrap="square">
            <a:spAutoFit/>
          </a:bodyPr>
          <a:lstStyle/>
          <a:p>
            <a:pPr algn="ctr">
              <a:lnSpc>
                <a:spcPct val="107000"/>
              </a:lnSpc>
              <a:spcAft>
                <a:spcPts val="800"/>
              </a:spcAft>
            </a:pPr>
            <a:r>
              <a:rPr lang="uk-UA" sz="3600" b="1" i="1" kern="100" dirty="0">
                <a:solidFill>
                  <a:srgbClr val="3116BA"/>
                </a:solidFill>
                <a:effectLst/>
                <a:latin typeface="Times New Roman" panose="02020603050405020304" pitchFamily="18" charset="0"/>
                <a:ea typeface="Calibri" panose="020F0502020204030204" pitchFamily="34" charset="0"/>
                <a:cs typeface="Times New Roman" panose="02020603050405020304" pitchFamily="18" charset="0"/>
              </a:rPr>
              <a:t> Борці за незалежність.</a:t>
            </a:r>
          </a:p>
          <a:p>
            <a:pPr algn="ctr">
              <a:lnSpc>
                <a:spcPct val="107000"/>
              </a:lnSpc>
              <a:spcAft>
                <a:spcPts val="800"/>
              </a:spcAft>
            </a:pPr>
            <a:r>
              <a:rPr lang="uk-UA" sz="3600" b="1" i="1" kern="100" dirty="0">
                <a:solidFill>
                  <a:srgbClr val="3116BA"/>
                </a:solidFill>
                <a:effectLst/>
                <a:latin typeface="Times New Roman" panose="02020603050405020304" pitchFamily="18" charset="0"/>
                <a:ea typeface="Calibri" panose="020F0502020204030204" pitchFamily="34" charset="0"/>
                <a:cs typeface="Times New Roman" panose="02020603050405020304" pitchFamily="18" charset="0"/>
              </a:rPr>
              <a:t>Сила в єдності, </a:t>
            </a:r>
          </a:p>
          <a:p>
            <a:pPr algn="ctr">
              <a:lnSpc>
                <a:spcPct val="107000"/>
              </a:lnSpc>
              <a:spcAft>
                <a:spcPts val="800"/>
              </a:spcAft>
            </a:pPr>
            <a:r>
              <a:rPr lang="uk-UA" sz="3600" b="1" i="1" kern="100" dirty="0">
                <a:solidFill>
                  <a:srgbClr val="3116BA"/>
                </a:solidFill>
                <a:effectLst/>
                <a:latin typeface="Times New Roman" panose="02020603050405020304" pitchFamily="18" charset="0"/>
                <a:ea typeface="Calibri" panose="020F0502020204030204" pitchFamily="34" charset="0"/>
                <a:cs typeface="Times New Roman" panose="02020603050405020304" pitchFamily="18" charset="0"/>
              </a:rPr>
              <a:t>перемога в боротьбі!</a:t>
            </a:r>
            <a:endParaRPr lang="uk-UA" sz="3600" b="1" i="1" kern="100" dirty="0">
              <a:solidFill>
                <a:srgbClr val="3116B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Місце для нижнього колонтитула 1">
            <a:extLst>
              <a:ext uri="{FF2B5EF4-FFF2-40B4-BE49-F238E27FC236}">
                <a16:creationId xmlns:a16="http://schemas.microsoft.com/office/drawing/2014/main" id="{BB3AB2E5-56CE-1539-601A-4DB313A481E6}"/>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79EC7053-0801-BDBC-2A84-E1AFBC176C51}"/>
              </a:ext>
            </a:extLst>
          </p:cNvPr>
          <p:cNvSpPr>
            <a:spLocks noGrp="1"/>
          </p:cNvSpPr>
          <p:nvPr>
            <p:ph type="sldNum" sz="quarter" idx="12"/>
          </p:nvPr>
        </p:nvSpPr>
        <p:spPr/>
        <p:txBody>
          <a:bodyPr/>
          <a:lstStyle/>
          <a:p>
            <a:fld id="{725C68B6-61C2-468F-89AB-4B9F7531AA68}" type="slidenum">
              <a:rPr lang="ru-RU" smtClean="0"/>
              <a:pPr/>
              <a:t>35</a:t>
            </a:fld>
            <a:endParaRPr lang="ru-RU"/>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Содержимое 4" descr="hsE5AwfHu70.jpg">
            <a:extLst>
              <a:ext uri="{FF2B5EF4-FFF2-40B4-BE49-F238E27FC236}">
                <a16:creationId xmlns:a16="http://schemas.microsoft.com/office/drawing/2014/main" id="{11B59857-C023-F86D-5111-CECFEA762497}"/>
              </a:ext>
            </a:extLst>
          </p:cNvPr>
          <p:cNvPicPr>
            <a:picLocks noChangeAspect="1"/>
          </p:cNvPicPr>
          <p:nvPr/>
        </p:nvPicPr>
        <p:blipFill>
          <a:blip r:embed="rId2" cstate="print"/>
          <a:stretch>
            <a:fillRect/>
          </a:stretch>
        </p:blipFill>
        <p:spPr bwMode="auto">
          <a:xfrm>
            <a:off x="323528" y="1376772"/>
            <a:ext cx="2880320" cy="4104456"/>
          </a:xfrm>
          <a:prstGeom prst="rect">
            <a:avLst/>
          </a:prstGeom>
          <a:noFill/>
          <a:ln w="9525">
            <a:noFill/>
            <a:miter lim="800000"/>
            <a:headEnd/>
            <a:tailEnd/>
          </a:ln>
        </p:spPr>
      </p:pic>
      <p:sp>
        <p:nvSpPr>
          <p:cNvPr id="4" name="TextBox 3">
            <a:extLst>
              <a:ext uri="{FF2B5EF4-FFF2-40B4-BE49-F238E27FC236}">
                <a16:creationId xmlns:a16="http://schemas.microsoft.com/office/drawing/2014/main" id="{9EB00F57-33E4-E60D-401E-F932A858B22E}"/>
              </a:ext>
            </a:extLst>
          </p:cNvPr>
          <p:cNvSpPr txBox="1"/>
          <p:nvPr/>
        </p:nvSpPr>
        <p:spPr>
          <a:xfrm>
            <a:off x="3347864" y="1268760"/>
            <a:ext cx="4752528" cy="3288401"/>
          </a:xfrm>
          <a:prstGeom prst="rect">
            <a:avLst/>
          </a:prstGeom>
          <a:noFill/>
        </p:spPr>
        <p:txBody>
          <a:bodyPr wrap="square">
            <a:spAutoFit/>
          </a:bodyPr>
          <a:lstStyle/>
          <a:p>
            <a:pPr algn="ctr">
              <a:lnSpc>
                <a:spcPct val="107000"/>
              </a:lnSpc>
              <a:spcAft>
                <a:spcPts val="800"/>
              </a:spcAft>
            </a:pPr>
            <a:r>
              <a:rPr lang="uk-UA" sz="2800" b="1" i="1" kern="100" dirty="0">
                <a:solidFill>
                  <a:srgbClr val="3116BA"/>
                </a:solidFill>
                <a:effectLst/>
                <a:latin typeface="Times New Roman" panose="02020603050405020304" pitchFamily="18" charset="0"/>
                <a:ea typeface="Calibri" panose="020F0502020204030204" pitchFamily="34" charset="0"/>
                <a:cs typeface="Times New Roman" panose="02020603050405020304" pitchFamily="18" charset="0"/>
              </a:rPr>
              <a:t>"На жаль, герої вмирають. Вони здобувають вічне життя й вічну славу, залишаються нашим духовним орієнтиром і прикладом для прийдешніх поколінь українців."</a:t>
            </a:r>
            <a:endParaRPr lang="uk-UA" sz="2800" kern="100" dirty="0">
              <a:solidFill>
                <a:srgbClr val="3116BA"/>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353025A-F9D5-1E25-BD01-2445B0DD1639}"/>
              </a:ext>
            </a:extLst>
          </p:cNvPr>
          <p:cNvSpPr txBox="1"/>
          <p:nvPr/>
        </p:nvSpPr>
        <p:spPr>
          <a:xfrm rot="10800000" flipV="1">
            <a:off x="4788024" y="3116639"/>
            <a:ext cx="3024336" cy="1964577"/>
          </a:xfrm>
          <a:prstGeom prst="rect">
            <a:avLst/>
          </a:prstGeom>
          <a:noFill/>
        </p:spPr>
        <p:txBody>
          <a:bodyPr wrap="square">
            <a:spAutoFit/>
          </a:bodyPr>
          <a:lstStyle/>
          <a:p>
            <a:pPr>
              <a:lnSpc>
                <a:spcPct val="107000"/>
              </a:lnSpc>
              <a:spcAft>
                <a:spcPts val="800"/>
              </a:spcAft>
            </a:pPr>
            <a:r>
              <a:rPr lang="uk-UA" sz="18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endParaRPr lang="uk-UA" b="1" i="1" kern="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uk-UA" sz="18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uk-UA" sz="18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uk-UA" b="1" i="1" kern="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uk-UA" sz="18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(Валерій </a:t>
            </a:r>
            <a:r>
              <a:rPr lang="uk-UA" sz="1800" b="1" i="1" kern="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Залужний</a:t>
            </a:r>
            <a:r>
              <a:rPr lang="uk-UA" sz="18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1000" b="1"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Місце для нижнього колонтитула 2">
            <a:extLst>
              <a:ext uri="{FF2B5EF4-FFF2-40B4-BE49-F238E27FC236}">
                <a16:creationId xmlns:a16="http://schemas.microsoft.com/office/drawing/2014/main" id="{54A5E3F0-DBD1-4664-CF6E-B9ABF2D61388}"/>
              </a:ext>
            </a:extLst>
          </p:cNvPr>
          <p:cNvSpPr>
            <a:spLocks noGrp="1"/>
          </p:cNvSpPr>
          <p:nvPr>
            <p:ph type="ftr" sz="quarter" idx="11"/>
          </p:nvPr>
        </p:nvSpPr>
        <p:spPr/>
        <p:txBody>
          <a:bodyPr/>
          <a:lstStyle/>
          <a:p>
            <a:endParaRPr lang="ru-RU"/>
          </a:p>
        </p:txBody>
      </p:sp>
      <p:sp>
        <p:nvSpPr>
          <p:cNvPr id="5" name="Місце для номера слайда 4">
            <a:extLst>
              <a:ext uri="{FF2B5EF4-FFF2-40B4-BE49-F238E27FC236}">
                <a16:creationId xmlns:a16="http://schemas.microsoft.com/office/drawing/2014/main" id="{F955807F-B63F-F027-A682-9108F77A775B}"/>
              </a:ext>
            </a:extLst>
          </p:cNvPr>
          <p:cNvSpPr>
            <a:spLocks noGrp="1"/>
          </p:cNvSpPr>
          <p:nvPr>
            <p:ph type="sldNum" sz="quarter" idx="12"/>
          </p:nvPr>
        </p:nvSpPr>
        <p:spPr/>
        <p:txBody>
          <a:bodyPr/>
          <a:lstStyle/>
          <a:p>
            <a:fld id="{725C68B6-61C2-468F-89AB-4B9F7531AA68}" type="slidenum">
              <a:rPr lang="ru-RU" smtClean="0"/>
              <a:pPr/>
              <a:t>36</a:t>
            </a:fld>
            <a:endParaRPr lang="ru-RU"/>
          </a:p>
        </p:txBody>
      </p:sp>
      <p:sp>
        <p:nvSpPr>
          <p:cNvPr id="7" name="Прямокутник: округлені кути 6">
            <a:extLst>
              <a:ext uri="{FF2B5EF4-FFF2-40B4-BE49-F238E27FC236}">
                <a16:creationId xmlns:a16="http://schemas.microsoft.com/office/drawing/2014/main" id="{E6E031DA-8185-7335-5C76-F9F3EA67430B}"/>
              </a:ext>
            </a:extLst>
          </p:cNvPr>
          <p:cNvSpPr/>
          <p:nvPr/>
        </p:nvSpPr>
        <p:spPr>
          <a:xfrm>
            <a:off x="323528" y="5733256"/>
            <a:ext cx="3312368" cy="8640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k-UA" sz="1200" dirty="0">
                <a:latin typeface="Times New Roman" panose="02020603050405020304" pitchFamily="18" charset="0"/>
                <a:cs typeface="Times New Roman" panose="02020603050405020304" pitchFamily="18" charset="0"/>
              </a:rPr>
              <a:t>Сайт: патріотичні </a:t>
            </a:r>
            <a:r>
              <a:rPr lang="uk-UA" sz="1200" dirty="0" err="1">
                <a:latin typeface="Times New Roman" panose="02020603050405020304" pitchFamily="18" charset="0"/>
                <a:cs typeface="Times New Roman" panose="02020603050405020304" pitchFamily="18" charset="0"/>
              </a:rPr>
              <a:t>аватарки,картинки</a:t>
            </a:r>
            <a:r>
              <a:rPr lang="uk-UA" sz="1200" dirty="0">
                <a:latin typeface="Times New Roman" panose="02020603050405020304" pitchFamily="18" charset="0"/>
                <a:cs typeface="Times New Roman" panose="02020603050405020304" pitchFamily="18" charset="0"/>
              </a:rPr>
              <a:t>.</a:t>
            </a:r>
          </a:p>
          <a:p>
            <a:pPr algn="ctr"/>
            <a:r>
              <a:rPr lang="uk-UA" sz="1200" dirty="0">
                <a:latin typeface="Times New Roman" panose="02020603050405020304" pitchFamily="18" charset="0"/>
                <a:cs typeface="Times New Roman" panose="02020603050405020304" pitchFamily="18" charset="0"/>
              </a:rPr>
              <a:t>Посилання:</a:t>
            </a:r>
          </a:p>
          <a:p>
            <a:pPr algn="ctr"/>
            <a:r>
              <a:rPr lang="en-US" sz="1200" dirty="0">
                <a:latin typeface="Times New Roman" panose="02020603050405020304" pitchFamily="18" charset="0"/>
                <a:cs typeface="Times New Roman" panose="02020603050405020304" pitchFamily="18" charset="0"/>
              </a:rPr>
              <a:t>https://luxovicnuk.blogspot.com/p/blog-page_11.html?m=1</a:t>
            </a:r>
            <a:endParaRPr lang="uk-UA"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4223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571774"/>
          </a:xfrm>
        </p:spPr>
        <p:txBody>
          <a:bodyPr/>
          <a:lstStyle/>
          <a:p>
            <a:pPr algn="ctr"/>
            <a:endParaRPr lang="uk-UA" sz="4000" dirty="0">
              <a:latin typeface="Times New Roman" pitchFamily="18" charset="0"/>
              <a:cs typeface="Times New Roman" pitchFamily="18" charset="0"/>
            </a:endParaRPr>
          </a:p>
        </p:txBody>
      </p:sp>
      <p:sp>
        <p:nvSpPr>
          <p:cNvPr id="4" name="Текст 3"/>
          <p:cNvSpPr>
            <a:spLocks noGrp="1"/>
          </p:cNvSpPr>
          <p:nvPr>
            <p:ph type="body" sz="half" idx="2"/>
          </p:nvPr>
        </p:nvSpPr>
        <p:spPr>
          <a:xfrm>
            <a:off x="467544" y="1844825"/>
            <a:ext cx="4176464" cy="1728191"/>
          </a:xfrm>
        </p:spPr>
        <p:txBody>
          <a:bodyPr/>
          <a:lstStyle/>
          <a:p>
            <a:endParaRPr lang="uk-UA" sz="3200" dirty="0">
              <a:latin typeface="Times New Roman" pitchFamily="18" charset="0"/>
              <a:cs typeface="Times New Roman" pitchFamily="18" charset="0"/>
            </a:endParaRPr>
          </a:p>
        </p:txBody>
      </p:sp>
      <p:pic>
        <p:nvPicPr>
          <p:cNvPr id="7" name="Содержимое 6" descr="1447197050.jpg"/>
          <p:cNvPicPr>
            <a:picLocks noGrp="1" noChangeAspect="1"/>
          </p:cNvPicPr>
          <p:nvPr>
            <p:ph idx="1"/>
          </p:nvPr>
        </p:nvPicPr>
        <p:blipFill>
          <a:blip r:embed="rId2" cstate="print"/>
          <a:stretch>
            <a:fillRect/>
          </a:stretch>
        </p:blipFill>
        <p:spPr>
          <a:xfrm>
            <a:off x="80079" y="701973"/>
            <a:ext cx="4233259" cy="3581846"/>
          </a:xfrm>
        </p:spPr>
      </p:pic>
      <p:sp>
        <p:nvSpPr>
          <p:cNvPr id="5" name="TextBox 4">
            <a:extLst>
              <a:ext uri="{FF2B5EF4-FFF2-40B4-BE49-F238E27FC236}">
                <a16:creationId xmlns:a16="http://schemas.microsoft.com/office/drawing/2014/main" id="{1A326FDC-1015-136A-DFA0-37C0F569E34B}"/>
              </a:ext>
            </a:extLst>
          </p:cNvPr>
          <p:cNvSpPr txBox="1"/>
          <p:nvPr/>
        </p:nvSpPr>
        <p:spPr>
          <a:xfrm>
            <a:off x="4313338" y="476672"/>
            <a:ext cx="4651150" cy="5632311"/>
          </a:xfrm>
          <a:prstGeom prst="rect">
            <a:avLst/>
          </a:prstGeom>
          <a:noFill/>
        </p:spPr>
        <p:txBody>
          <a:bodyPr wrap="square">
            <a:spAutoFit/>
          </a:bodyPr>
          <a:lstStyle/>
          <a:p>
            <a:pPr algn="ctr"/>
            <a:r>
              <a:rPr lang="uk-UA" b="0" i="0" dirty="0">
                <a:effectLst/>
                <a:latin typeface="Times New Roman" panose="02020603050405020304" pitchFamily="18" charset="0"/>
                <a:cs typeface="Times New Roman" panose="02020603050405020304" pitchFamily="18" charset="0"/>
              </a:rPr>
              <a:t>	</a:t>
            </a:r>
          </a:p>
          <a:p>
            <a:pPr algn="ctr"/>
            <a:endParaRPr lang="uk-UA" dirty="0">
              <a:latin typeface="Times New Roman" panose="02020603050405020304" pitchFamily="18" charset="0"/>
              <a:cs typeface="Times New Roman" panose="02020603050405020304" pitchFamily="18" charset="0"/>
            </a:endParaRPr>
          </a:p>
          <a:p>
            <a:pPr algn="ctr"/>
            <a:r>
              <a:rPr lang="uk-UA" b="0" i="0" dirty="0">
                <a:effectLst/>
                <a:latin typeface="Times New Roman" panose="02020603050405020304" pitchFamily="18" charset="0"/>
                <a:cs typeface="Times New Roman" panose="02020603050405020304" pitchFamily="18" charset="0"/>
              </a:rPr>
              <a:t>Матеріал присвячений вшануванню пам'яті </a:t>
            </a:r>
            <a:r>
              <a:rPr lang="uk-UA" b="1" i="1" dirty="0">
                <a:solidFill>
                  <a:srgbClr val="3116BA"/>
                </a:solidFill>
                <a:effectLst/>
                <a:latin typeface="Times New Roman" panose="02020603050405020304" pitchFamily="18" charset="0"/>
                <a:cs typeface="Times New Roman" panose="02020603050405020304" pitchFamily="18" charset="0"/>
              </a:rPr>
              <a:t>Дениса Кривого </a:t>
            </a:r>
            <a:r>
              <a:rPr lang="uk-UA" b="0" i="0" dirty="0">
                <a:effectLst/>
                <a:latin typeface="Times New Roman" panose="02020603050405020304" pitchFamily="18" charset="0"/>
                <a:cs typeface="Times New Roman" panose="02020603050405020304" pitchFamily="18" charset="0"/>
              </a:rPr>
              <a:t>- українського фотохудожника, військовослужбовця Сил спеціальних операцій Збройних Сил України, </a:t>
            </a:r>
            <a:r>
              <a:rPr lang="uk-UA" b="1" i="1" dirty="0">
                <a:solidFill>
                  <a:srgbClr val="3116BA"/>
                </a:solidFill>
                <a:effectLst/>
                <a:latin typeface="Times New Roman" panose="02020603050405020304" pitchFamily="18" charset="0"/>
                <a:cs typeface="Times New Roman" panose="02020603050405020304" pitchFamily="18" charset="0"/>
              </a:rPr>
              <a:t>учасника російсько-української війни, кавалера ордена "За мужність" </a:t>
            </a:r>
            <a:r>
              <a:rPr lang="en-US" b="1" i="1" dirty="0">
                <a:solidFill>
                  <a:srgbClr val="3116BA"/>
                </a:solidFill>
                <a:effectLst/>
                <a:latin typeface="Times New Roman" panose="02020603050405020304" pitchFamily="18" charset="0"/>
                <a:cs typeface="Times New Roman" panose="02020603050405020304" pitchFamily="18" charset="0"/>
              </a:rPr>
              <a:t>III </a:t>
            </a:r>
            <a:r>
              <a:rPr lang="uk-UA" b="1" i="1" dirty="0">
                <a:solidFill>
                  <a:srgbClr val="3116BA"/>
                </a:solidFill>
                <a:effectLst/>
                <a:latin typeface="Times New Roman" panose="02020603050405020304" pitchFamily="18" charset="0"/>
                <a:cs typeface="Times New Roman" panose="02020603050405020304" pitchFamily="18" charset="0"/>
              </a:rPr>
              <a:t>ступеня</a:t>
            </a:r>
            <a:r>
              <a:rPr lang="uk-UA" b="0" i="0" dirty="0">
                <a:effectLst/>
                <a:latin typeface="Times New Roman" panose="02020603050405020304" pitchFamily="18" charset="0"/>
                <a:cs typeface="Times New Roman" panose="02020603050405020304" pitchFamily="18" charset="0"/>
              </a:rPr>
              <a:t>.</a:t>
            </a:r>
          </a:p>
          <a:p>
            <a:pPr algn="just"/>
            <a:r>
              <a:rPr lang="uk-UA" b="0" i="0" dirty="0">
                <a:effectLst/>
                <a:latin typeface="Times New Roman" panose="02020603050405020304" pitchFamily="18" charset="0"/>
                <a:cs typeface="Times New Roman" panose="02020603050405020304" pitchFamily="18" charset="0"/>
              </a:rPr>
              <a:t>	У презентації використано:</a:t>
            </a:r>
          </a:p>
          <a:p>
            <a:pPr lvl="1" algn="just">
              <a:buFont typeface="Arial" panose="020B0604020202020204" pitchFamily="34" charset="0"/>
              <a:buChar char="•"/>
            </a:pPr>
            <a:r>
              <a:rPr lang="uk-UA" b="0" i="0" dirty="0">
                <a:effectLst/>
                <a:latin typeface="Times New Roman" panose="02020603050405020304" pitchFamily="18" charset="0"/>
                <a:cs typeface="Times New Roman" panose="02020603050405020304" pitchFamily="18" charset="0"/>
              </a:rPr>
              <a:t>фотороботи Дениса Кривого,</a:t>
            </a:r>
          </a:p>
          <a:p>
            <a:pPr lvl="1" algn="just">
              <a:buFont typeface="Arial" panose="020B0604020202020204" pitchFamily="34" charset="0"/>
              <a:buChar char="•"/>
            </a:pPr>
            <a:r>
              <a:rPr lang="uk-UA" b="0" i="0" dirty="0">
                <a:effectLst/>
                <a:latin typeface="Times New Roman" panose="02020603050405020304" pitchFamily="18" charset="0"/>
                <a:cs typeface="Times New Roman" panose="02020603050405020304" pitchFamily="18" charset="0"/>
              </a:rPr>
              <a:t>фото його однокласників,</a:t>
            </a:r>
          </a:p>
          <a:p>
            <a:pPr lvl="1" algn="just">
              <a:buFont typeface="Arial" panose="020B0604020202020204" pitchFamily="34" charset="0"/>
              <a:buChar char="•"/>
            </a:pPr>
            <a:r>
              <a:rPr lang="uk-UA" b="0" i="0" dirty="0">
                <a:effectLst/>
                <a:latin typeface="Times New Roman" panose="02020603050405020304" pitchFamily="18" charset="0"/>
                <a:cs typeface="Times New Roman" panose="02020603050405020304" pitchFamily="18" charset="0"/>
              </a:rPr>
              <a:t>спогади класного керівника Черняхівської гімназії, де навчався Денис.</a:t>
            </a:r>
          </a:p>
          <a:p>
            <a:pPr algn="just"/>
            <a:r>
              <a:rPr lang="uk-UA" b="0" i="0" dirty="0">
                <a:effectLst/>
                <a:latin typeface="Times New Roman" panose="02020603050405020304" pitchFamily="18" charset="0"/>
                <a:cs typeface="Times New Roman" panose="02020603050405020304" pitchFamily="18" charset="0"/>
              </a:rPr>
              <a:t>	Це дозволяє всебічно розкрити особистість Дениса Кривого як талановитого фотографа, відданого Батьківщині воїна, а також згадати його юнацькі роки та формування як особистості.</a:t>
            </a:r>
          </a:p>
        </p:txBody>
      </p:sp>
      <p:sp>
        <p:nvSpPr>
          <p:cNvPr id="3" name="Місце для нижнього колонтитула 2">
            <a:extLst>
              <a:ext uri="{FF2B5EF4-FFF2-40B4-BE49-F238E27FC236}">
                <a16:creationId xmlns:a16="http://schemas.microsoft.com/office/drawing/2014/main" id="{0436596D-D6C5-0228-BAE7-CE587025A38F}"/>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34081FAB-3058-6BD2-F81D-FDD2D238E44C}"/>
              </a:ext>
            </a:extLst>
          </p:cNvPr>
          <p:cNvSpPr>
            <a:spLocks noGrp="1"/>
          </p:cNvSpPr>
          <p:nvPr>
            <p:ph type="sldNum" sz="quarter" idx="12"/>
          </p:nvPr>
        </p:nvSpPr>
        <p:spPr/>
        <p:txBody>
          <a:bodyPr/>
          <a:lstStyle/>
          <a:p>
            <a:fld id="{725C68B6-61C2-468F-89AB-4B9F7531AA68}" type="slidenum">
              <a:rPr lang="ru-RU" smtClean="0"/>
              <a:pPr/>
              <a:t>37</a:t>
            </a:fld>
            <a:endParaRPr lang="ru-RU"/>
          </a:p>
        </p:txBody>
      </p:sp>
      <p:sp>
        <p:nvSpPr>
          <p:cNvPr id="8" name="Прямокутник: округлені кути 7">
            <a:extLst>
              <a:ext uri="{FF2B5EF4-FFF2-40B4-BE49-F238E27FC236}">
                <a16:creationId xmlns:a16="http://schemas.microsoft.com/office/drawing/2014/main" id="{9EB39EF3-74C7-56C8-7E07-9A176AC89932}"/>
              </a:ext>
            </a:extLst>
          </p:cNvPr>
          <p:cNvSpPr/>
          <p:nvPr/>
        </p:nvSpPr>
        <p:spPr>
          <a:xfrm>
            <a:off x="391336" y="4744020"/>
            <a:ext cx="3610744" cy="11521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Сайт: патріотичні </a:t>
            </a:r>
            <a:r>
              <a:rPr kumimoji="0" lang="uk-UA"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аватарки,картинки</a:t>
            </a:r>
            <a:r>
              <a:rPr kumimoji="0" lang="uk-UA"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Посилання:</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https://luxovicnuk.blogspot.com/p/blog-page_11.html?m=1</a:t>
            </a:r>
            <a:endParaRPr kumimoji="0" lang="uk-UA"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2B0DD7-CF76-1DE4-CF71-8E3B5101C8ED}"/>
              </a:ext>
            </a:extLst>
          </p:cNvPr>
          <p:cNvSpPr txBox="1"/>
          <p:nvPr/>
        </p:nvSpPr>
        <p:spPr>
          <a:xfrm>
            <a:off x="755576" y="3933056"/>
            <a:ext cx="7992888" cy="1938992"/>
          </a:xfrm>
          <a:prstGeom prst="rect">
            <a:avLst/>
          </a:prstGeom>
          <a:noFill/>
        </p:spPr>
        <p:txBody>
          <a:bodyPr wrap="square">
            <a:spAutoFit/>
          </a:bodyPr>
          <a:lstStyle/>
          <a:p>
            <a:pPr algn="ctr">
              <a:lnSpc>
                <a:spcPct val="150000"/>
              </a:lnSpc>
            </a:pPr>
            <a:r>
              <a:rPr lang="uk-UA" sz="1600" b="1" i="1" dirty="0">
                <a:solidFill>
                  <a:srgbClr val="3116BA"/>
                </a:solidFill>
                <a:effectLst/>
                <a:latin typeface="Times New Roman" panose="02020603050405020304" pitchFamily="18" charset="0"/>
                <a:cs typeface="Times New Roman" panose="02020603050405020304" pitchFamily="18" charset="0"/>
              </a:rPr>
              <a:t>Денис Олександрович Кривий </a:t>
            </a:r>
            <a:r>
              <a:rPr lang="uk-UA" sz="1600" b="0" i="0" dirty="0">
                <a:solidFill>
                  <a:srgbClr val="3116BA"/>
                </a:solidFill>
                <a:effectLst/>
                <a:latin typeface="Times New Roman" panose="02020603050405020304" pitchFamily="18" charset="0"/>
                <a:cs typeface="Times New Roman" panose="02020603050405020304" pitchFamily="18" charset="0"/>
              </a:rPr>
              <a:t>народився </a:t>
            </a:r>
          </a:p>
          <a:p>
            <a:pPr algn="ctr"/>
            <a:r>
              <a:rPr lang="uk-UA" sz="1600" b="1" i="0" strike="noStrike" dirty="0">
                <a:solidFill>
                  <a:srgbClr val="3116BA"/>
                </a:solidFill>
                <a:effectLst/>
                <a:latin typeface="Times New Roman" panose="02020603050405020304" pitchFamily="18" charset="0"/>
                <a:cs typeface="Times New Roman" panose="02020603050405020304" pitchFamily="18" charset="0"/>
                <a:hlinkClick r:id="rId2" tooltip="19 жовтня">
                  <a:extLst>
                    <a:ext uri="{A12FA001-AC4F-418D-AE19-62706E023703}">
                      <ahyp:hlinkClr xmlns:ahyp="http://schemas.microsoft.com/office/drawing/2018/hyperlinkcolor" val="tx"/>
                    </a:ext>
                  </a:extLst>
                </a:hlinkClick>
              </a:rPr>
              <a:t>19 жовтня</a:t>
            </a:r>
            <a:r>
              <a:rPr lang="uk-UA" sz="1600" b="1" i="0" dirty="0">
                <a:solidFill>
                  <a:srgbClr val="3116BA"/>
                </a:solidFill>
                <a:effectLst/>
                <a:latin typeface="Times New Roman" panose="02020603050405020304" pitchFamily="18" charset="0"/>
                <a:cs typeface="Times New Roman" panose="02020603050405020304" pitchFamily="18" charset="0"/>
              </a:rPr>
              <a:t> </a:t>
            </a:r>
            <a:r>
              <a:rPr lang="uk-UA" sz="1600" b="1" i="0" strike="noStrike" dirty="0">
                <a:solidFill>
                  <a:srgbClr val="3116BA"/>
                </a:solidFill>
                <a:effectLst/>
                <a:latin typeface="Times New Roman" panose="02020603050405020304" pitchFamily="18" charset="0"/>
                <a:cs typeface="Times New Roman" panose="02020603050405020304" pitchFamily="18" charset="0"/>
                <a:hlinkClick r:id="rId3" tooltip="1988">
                  <a:extLst>
                    <a:ext uri="{A12FA001-AC4F-418D-AE19-62706E023703}">
                      <ahyp:hlinkClr xmlns:ahyp="http://schemas.microsoft.com/office/drawing/2018/hyperlinkcolor" val="tx"/>
                    </a:ext>
                  </a:extLst>
                </a:hlinkClick>
              </a:rPr>
              <a:t>1988</a:t>
            </a:r>
            <a:r>
              <a:rPr lang="uk-UA" sz="1600" b="1" i="0" dirty="0">
                <a:solidFill>
                  <a:srgbClr val="3116BA"/>
                </a:solidFill>
                <a:effectLst/>
                <a:latin typeface="Times New Roman" panose="02020603050405020304" pitchFamily="18" charset="0"/>
                <a:cs typeface="Times New Roman" panose="02020603050405020304" pitchFamily="18" charset="0"/>
              </a:rPr>
              <a:t> року в смт </a:t>
            </a:r>
            <a:r>
              <a:rPr lang="uk-UA" sz="1600" b="1" i="0" strike="noStrike" dirty="0">
                <a:solidFill>
                  <a:srgbClr val="3116BA"/>
                </a:solidFill>
                <a:effectLst/>
                <a:latin typeface="Times New Roman" panose="02020603050405020304" pitchFamily="18" charset="0"/>
                <a:cs typeface="Times New Roman" panose="02020603050405020304" pitchFamily="18" charset="0"/>
                <a:hlinkClick r:id="rId4" tooltip="Черняхів (селище)">
                  <a:extLst>
                    <a:ext uri="{A12FA001-AC4F-418D-AE19-62706E023703}">
                      <ahyp:hlinkClr xmlns:ahyp="http://schemas.microsoft.com/office/drawing/2018/hyperlinkcolor" val="tx"/>
                    </a:ext>
                  </a:extLst>
                </a:hlinkClick>
              </a:rPr>
              <a:t>Черняхові</a:t>
            </a:r>
            <a:r>
              <a:rPr lang="uk-UA" sz="1600" b="1" i="0" dirty="0">
                <a:solidFill>
                  <a:srgbClr val="3116BA"/>
                </a:solidFill>
                <a:effectLst/>
                <a:latin typeface="Times New Roman" panose="02020603050405020304" pitchFamily="18" charset="0"/>
                <a:cs typeface="Times New Roman" panose="02020603050405020304" pitchFamily="18" charset="0"/>
              </a:rPr>
              <a:t>,  </a:t>
            </a:r>
            <a:r>
              <a:rPr lang="uk-UA" sz="1600" b="1" i="0" strike="noStrike" dirty="0">
                <a:solidFill>
                  <a:srgbClr val="3116BA"/>
                </a:solidFill>
                <a:effectLst/>
                <a:latin typeface="Times New Roman" panose="02020603050405020304" pitchFamily="18" charset="0"/>
                <a:cs typeface="Times New Roman" panose="02020603050405020304" pitchFamily="18" charset="0"/>
                <a:hlinkClick r:id="rId5" tooltip="Житомирський район">
                  <a:extLst>
                    <a:ext uri="{A12FA001-AC4F-418D-AE19-62706E023703}">
                      <ahyp:hlinkClr xmlns:ahyp="http://schemas.microsoft.com/office/drawing/2018/hyperlinkcolor" val="tx"/>
                    </a:ext>
                  </a:extLst>
                </a:hlinkClick>
              </a:rPr>
              <a:t>Житомирського району</a:t>
            </a:r>
            <a:r>
              <a:rPr lang="uk-UA" sz="1600" b="1" i="0" dirty="0">
                <a:solidFill>
                  <a:srgbClr val="3116BA"/>
                </a:solidFill>
                <a:effectLst/>
                <a:latin typeface="Times New Roman" panose="02020603050405020304" pitchFamily="18" charset="0"/>
                <a:cs typeface="Times New Roman" panose="02020603050405020304" pitchFamily="18" charset="0"/>
              </a:rPr>
              <a:t> </a:t>
            </a:r>
          </a:p>
          <a:p>
            <a:pPr algn="ctr"/>
            <a:r>
              <a:rPr lang="uk-UA" sz="1600" b="1" i="0" strike="noStrike" dirty="0">
                <a:solidFill>
                  <a:srgbClr val="3116BA"/>
                </a:solidFill>
                <a:effectLst/>
                <a:latin typeface="Times New Roman" panose="02020603050405020304" pitchFamily="18" charset="0"/>
                <a:cs typeface="Times New Roman" panose="02020603050405020304" pitchFamily="18" charset="0"/>
                <a:hlinkClick r:id="rId6" tooltip="Житомирська область">
                  <a:extLst>
                    <a:ext uri="{A12FA001-AC4F-418D-AE19-62706E023703}">
                      <ahyp:hlinkClr xmlns:ahyp="http://schemas.microsoft.com/office/drawing/2018/hyperlinkcolor" val="tx"/>
                    </a:ext>
                  </a:extLst>
                </a:hlinkClick>
              </a:rPr>
              <a:t>Житомирської </a:t>
            </a:r>
            <a:r>
              <a:rPr lang="uk-UA" sz="1600" b="1" i="0" strike="noStrike" dirty="0" err="1">
                <a:solidFill>
                  <a:srgbClr val="3116BA"/>
                </a:solidFill>
                <a:effectLst/>
                <a:latin typeface="Times New Roman" panose="02020603050405020304" pitchFamily="18" charset="0"/>
                <a:cs typeface="Times New Roman" panose="02020603050405020304" pitchFamily="18" charset="0"/>
                <a:hlinkClick r:id="rId6" tooltip="Житомирська область">
                  <a:extLst>
                    <a:ext uri="{A12FA001-AC4F-418D-AE19-62706E023703}">
                      <ahyp:hlinkClr xmlns:ahyp="http://schemas.microsoft.com/office/drawing/2018/hyperlinkcolor" val="tx"/>
                    </a:ext>
                  </a:extLst>
                </a:hlinkClick>
              </a:rPr>
              <a:t>области</a:t>
            </a:r>
            <a:r>
              <a:rPr lang="uk-UA" sz="1600" b="1" i="0" dirty="0">
                <a:solidFill>
                  <a:srgbClr val="3116BA"/>
                </a:solidFill>
                <a:effectLst/>
                <a:latin typeface="Times New Roman" panose="02020603050405020304" pitchFamily="18" charset="0"/>
                <a:cs typeface="Times New Roman" panose="02020603050405020304" pitchFamily="18" charset="0"/>
              </a:rPr>
              <a:t> України.</a:t>
            </a:r>
          </a:p>
          <a:p>
            <a:pPr algn="ctr"/>
            <a:r>
              <a:rPr lang="uk-UA" sz="1600" b="1" i="1" dirty="0">
                <a:solidFill>
                  <a:srgbClr val="3116BA"/>
                </a:solidFill>
                <a:effectLst/>
                <a:latin typeface="Times New Roman" panose="02020603050405020304" pitchFamily="18" charset="0"/>
                <a:cs typeface="Times New Roman" panose="02020603050405020304" pitchFamily="18" charset="0"/>
              </a:rPr>
              <a:t>Закінчив історичний факультет </a:t>
            </a:r>
          </a:p>
          <a:p>
            <a:pPr algn="ctr"/>
            <a:r>
              <a:rPr lang="uk-UA" sz="1600" b="1" i="1" dirty="0">
                <a:solidFill>
                  <a:srgbClr val="3116BA"/>
                </a:solidFill>
                <a:effectLst/>
                <a:latin typeface="Times New Roman" panose="02020603050405020304" pitchFamily="18" charset="0"/>
                <a:cs typeface="Times New Roman" panose="02020603050405020304" pitchFamily="18" charset="0"/>
              </a:rPr>
              <a:t>Первомайського інституту </a:t>
            </a:r>
            <a:r>
              <a:rPr lang="uk-UA" sz="1600" b="1" i="1" u="none" strike="noStrike" dirty="0">
                <a:solidFill>
                  <a:srgbClr val="3116BA"/>
                </a:solidFill>
                <a:effectLst/>
                <a:latin typeface="Times New Roman" panose="02020603050405020304" pitchFamily="18" charset="0"/>
                <a:cs typeface="Times New Roman" panose="02020603050405020304" pitchFamily="18" charset="0"/>
                <a:hlinkClick r:id="rId7" tooltip="Одеський національний університет імені І. І. Мечникова">
                  <a:extLst>
                    <a:ext uri="{A12FA001-AC4F-418D-AE19-62706E023703}">
                      <ahyp:hlinkClr xmlns:ahyp="http://schemas.microsoft.com/office/drawing/2018/hyperlinkcolor" val="tx"/>
                    </a:ext>
                  </a:extLst>
                </a:hlinkClick>
              </a:rPr>
              <a:t>Одеського національного університету </a:t>
            </a:r>
          </a:p>
          <a:p>
            <a:pPr algn="ctr"/>
            <a:r>
              <a:rPr lang="uk-UA" sz="1600" b="1" i="1" u="none" strike="noStrike" dirty="0">
                <a:solidFill>
                  <a:srgbClr val="3116BA"/>
                </a:solidFill>
                <a:effectLst/>
                <a:latin typeface="Times New Roman" panose="02020603050405020304" pitchFamily="18" charset="0"/>
                <a:cs typeface="Times New Roman" panose="02020603050405020304" pitchFamily="18" charset="0"/>
                <a:hlinkClick r:id="rId7" tooltip="Одеський національний університет імені І. І. Мечникова">
                  <a:extLst>
                    <a:ext uri="{A12FA001-AC4F-418D-AE19-62706E023703}">
                      <ahyp:hlinkClr xmlns:ahyp="http://schemas.microsoft.com/office/drawing/2018/hyperlinkcolor" val="tx"/>
                    </a:ext>
                  </a:extLst>
                </a:hlinkClick>
              </a:rPr>
              <a:t>імені І. І. Мечникова</a:t>
            </a:r>
            <a:r>
              <a:rPr lang="uk-UA" sz="1600" b="1" i="1" dirty="0">
                <a:solidFill>
                  <a:srgbClr val="3116BA"/>
                </a:solidFill>
                <a:effectLst/>
                <a:latin typeface="Times New Roman" panose="02020603050405020304" pitchFamily="18" charset="0"/>
                <a:cs typeface="Times New Roman" panose="02020603050405020304" pitchFamily="18" charset="0"/>
              </a:rPr>
              <a:t>.</a:t>
            </a:r>
          </a:p>
          <a:p>
            <a:pPr algn="l"/>
            <a:r>
              <a:rPr lang="uk-UA" sz="1600" b="0" i="0" dirty="0">
                <a:solidFill>
                  <a:srgbClr val="202122"/>
                </a:solidFill>
                <a:effectLst/>
                <a:latin typeface="Arial" panose="020B0604020202020204" pitchFamily="34" charset="0"/>
              </a:rPr>
              <a:t>.</a:t>
            </a:r>
          </a:p>
        </p:txBody>
      </p:sp>
      <p:pic>
        <p:nvPicPr>
          <p:cNvPr id="5" name="Рисунок 4">
            <a:extLst>
              <a:ext uri="{FF2B5EF4-FFF2-40B4-BE49-F238E27FC236}">
                <a16:creationId xmlns:a16="http://schemas.microsoft.com/office/drawing/2014/main" id="{1D313E21-0E6D-6842-0ADA-4A2D48AC8B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00846" y="908720"/>
            <a:ext cx="5542307" cy="3168352"/>
          </a:xfrm>
          <a:prstGeom prst="rect">
            <a:avLst/>
          </a:prstGeom>
        </p:spPr>
      </p:pic>
      <p:sp>
        <p:nvSpPr>
          <p:cNvPr id="2" name="Місце для нижнього колонтитула 1">
            <a:extLst>
              <a:ext uri="{FF2B5EF4-FFF2-40B4-BE49-F238E27FC236}">
                <a16:creationId xmlns:a16="http://schemas.microsoft.com/office/drawing/2014/main" id="{3616C6ED-CB7D-45A5-B033-C4BC3999EE25}"/>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E36D31E0-B29E-261E-29C6-569B96EA329E}"/>
              </a:ext>
            </a:extLst>
          </p:cNvPr>
          <p:cNvSpPr>
            <a:spLocks noGrp="1"/>
          </p:cNvSpPr>
          <p:nvPr>
            <p:ph type="sldNum" sz="quarter" idx="12"/>
          </p:nvPr>
        </p:nvSpPr>
        <p:spPr/>
        <p:txBody>
          <a:bodyPr/>
          <a:lstStyle/>
          <a:p>
            <a:fld id="{725C68B6-61C2-468F-89AB-4B9F7531AA68}" type="slidenum">
              <a:rPr lang="ru-RU" smtClean="0"/>
              <a:pPr/>
              <a:t>38</a:t>
            </a:fld>
            <a:endParaRPr lang="ru-RU"/>
          </a:p>
        </p:txBody>
      </p:sp>
    </p:spTree>
    <p:extLst>
      <p:ext uri="{BB962C8B-B14F-4D97-AF65-F5344CB8AC3E}">
        <p14:creationId xmlns:p14="http://schemas.microsoft.com/office/powerpoint/2010/main" val="7996215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AB5C1B-69BF-CA01-EB95-81328405F49A}"/>
              </a:ext>
            </a:extLst>
          </p:cNvPr>
          <p:cNvSpPr txBox="1"/>
          <p:nvPr/>
        </p:nvSpPr>
        <p:spPr>
          <a:xfrm>
            <a:off x="2627783" y="1196753"/>
            <a:ext cx="5616625" cy="2862322"/>
          </a:xfrm>
          <a:prstGeom prst="rect">
            <a:avLst/>
          </a:prstGeom>
          <a:noFill/>
        </p:spPr>
        <p:txBody>
          <a:bodyPr wrap="square">
            <a:spAutoFit/>
          </a:bodyPr>
          <a:lstStyle/>
          <a:p>
            <a:pPr algn="just"/>
            <a:r>
              <a:rPr lang="uk-UA" sz="2000" dirty="0">
                <a:latin typeface="Times New Roman" panose="02020603050405020304" pitchFamily="18" charset="0"/>
                <a:cs typeface="Times New Roman" panose="02020603050405020304" pitchFamily="18" charset="0"/>
              </a:rPr>
              <a:t>	Фотографувати почав зі студентських років. Автор найвідоміших світлин </a:t>
            </a:r>
            <a:r>
              <a:rPr lang="uk-UA" sz="2000" b="1" i="1" dirty="0">
                <a:solidFill>
                  <a:srgbClr val="3116BA"/>
                </a:solidFill>
                <a:latin typeface="Times New Roman" panose="02020603050405020304" pitchFamily="18" charset="0"/>
                <a:cs typeface="Times New Roman" panose="02020603050405020304" pitchFamily="18" charset="0"/>
              </a:rPr>
              <a:t>природи національного парку «Бузький Гард». </a:t>
            </a:r>
          </a:p>
          <a:p>
            <a:pPr algn="just"/>
            <a:r>
              <a:rPr lang="uk-UA" sz="2000" dirty="0">
                <a:latin typeface="Times New Roman" panose="02020603050405020304" pitchFamily="18" charset="0"/>
                <a:cs typeface="Times New Roman" panose="02020603050405020304" pitchFamily="18" charset="0"/>
              </a:rPr>
              <a:t>	Роботи публікувалися в </a:t>
            </a:r>
            <a:r>
              <a:rPr lang="en-US" sz="2000" b="1" i="1" dirty="0">
                <a:solidFill>
                  <a:srgbClr val="3116BA"/>
                </a:solidFill>
                <a:latin typeface="Times New Roman" panose="02020603050405020304" pitchFamily="18" charset="0"/>
                <a:cs typeface="Times New Roman" panose="02020603050405020304" pitchFamily="18" charset="0"/>
              </a:rPr>
              <a:t>National Geographic </a:t>
            </a:r>
            <a:r>
              <a:rPr lang="uk-UA" sz="2000" dirty="0">
                <a:latin typeface="Times New Roman" panose="02020603050405020304" pitchFamily="18" charset="0"/>
                <a:cs typeface="Times New Roman" panose="02020603050405020304" pitchFamily="18" charset="0"/>
              </a:rPr>
              <a:t>та були представлені на виставках у Києві, Івано-Франківську, Ужгороді, Житомирі, Рівному, Первомайську, Косові; також зберігаються в приватних колекціях Європи, Північної Америки та Азії.</a:t>
            </a:r>
          </a:p>
        </p:txBody>
      </p:sp>
      <p:pic>
        <p:nvPicPr>
          <p:cNvPr id="5" name="Рисунок 4">
            <a:extLst>
              <a:ext uri="{FF2B5EF4-FFF2-40B4-BE49-F238E27FC236}">
                <a16:creationId xmlns:a16="http://schemas.microsoft.com/office/drawing/2014/main" id="{BE1A6CCA-6410-B234-940E-3726AF21A8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836712"/>
            <a:ext cx="2232248" cy="2232248"/>
          </a:xfrm>
          <a:prstGeom prst="rect">
            <a:avLst/>
          </a:prstGeom>
        </p:spPr>
      </p:pic>
      <p:pic>
        <p:nvPicPr>
          <p:cNvPr id="7" name="Рисунок 6">
            <a:extLst>
              <a:ext uri="{FF2B5EF4-FFF2-40B4-BE49-F238E27FC236}">
                <a16:creationId xmlns:a16="http://schemas.microsoft.com/office/drawing/2014/main" id="{7A28F028-0108-D826-2FA7-34BFD80F9E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912" y="4085249"/>
            <a:ext cx="2843808" cy="1599642"/>
          </a:xfrm>
          <a:prstGeom prst="rect">
            <a:avLst/>
          </a:prstGeom>
        </p:spPr>
      </p:pic>
      <p:pic>
        <p:nvPicPr>
          <p:cNvPr id="9" name="Рисунок 8">
            <a:extLst>
              <a:ext uri="{FF2B5EF4-FFF2-40B4-BE49-F238E27FC236}">
                <a16:creationId xmlns:a16="http://schemas.microsoft.com/office/drawing/2014/main" id="{1E62697E-BD84-E15F-7CA1-958BEE39DE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216" y="4149080"/>
            <a:ext cx="2722886" cy="2051155"/>
          </a:xfrm>
          <a:prstGeom prst="rect">
            <a:avLst/>
          </a:prstGeom>
        </p:spPr>
      </p:pic>
      <p:sp>
        <p:nvSpPr>
          <p:cNvPr id="2" name="Місце для нижнього колонтитула 1">
            <a:extLst>
              <a:ext uri="{FF2B5EF4-FFF2-40B4-BE49-F238E27FC236}">
                <a16:creationId xmlns:a16="http://schemas.microsoft.com/office/drawing/2014/main" id="{A224B9BC-0C21-8284-F05F-2A44F98931C4}"/>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AD87B786-070B-95C1-839B-E40AADB9D044}"/>
              </a:ext>
            </a:extLst>
          </p:cNvPr>
          <p:cNvSpPr>
            <a:spLocks noGrp="1"/>
          </p:cNvSpPr>
          <p:nvPr>
            <p:ph type="sldNum" sz="quarter" idx="12"/>
          </p:nvPr>
        </p:nvSpPr>
        <p:spPr/>
        <p:txBody>
          <a:bodyPr/>
          <a:lstStyle/>
          <a:p>
            <a:fld id="{725C68B6-61C2-468F-89AB-4B9F7531AA68}" type="slidenum">
              <a:rPr lang="ru-RU" smtClean="0"/>
              <a:pPr/>
              <a:t>39</a:t>
            </a:fld>
            <a:endParaRPr lang="ru-RU"/>
          </a:p>
        </p:txBody>
      </p:sp>
    </p:spTree>
    <p:extLst>
      <p:ext uri="{BB962C8B-B14F-4D97-AF65-F5344CB8AC3E}">
        <p14:creationId xmlns:p14="http://schemas.microsoft.com/office/powerpoint/2010/main" val="782107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9B9085-0C61-1407-E2FE-38F77272FF4C}"/>
              </a:ext>
            </a:extLst>
          </p:cNvPr>
          <p:cNvSpPr txBox="1"/>
          <p:nvPr/>
        </p:nvSpPr>
        <p:spPr>
          <a:xfrm>
            <a:off x="179512" y="836713"/>
            <a:ext cx="8136904" cy="2585323"/>
          </a:xfrm>
          <a:prstGeom prst="rect">
            <a:avLst/>
          </a:prstGeom>
          <a:noFill/>
        </p:spPr>
        <p:txBody>
          <a:bodyPr wrap="square">
            <a:spAutoFit/>
          </a:bodyPr>
          <a:lstStyle/>
          <a:p>
            <a:pPr algn="l"/>
            <a:r>
              <a:rPr lang="uk-UA" b="0" i="0" dirty="0">
                <a:effectLst/>
                <a:latin typeface="D-DINExp"/>
              </a:rPr>
              <a:t>	</a:t>
            </a:r>
            <a:r>
              <a:rPr lang="uk-UA" i="0" dirty="0">
                <a:effectLst/>
                <a:latin typeface="Times New Roman" panose="02020603050405020304" pitchFamily="18" charset="0"/>
                <a:cs typeface="Times New Roman" panose="02020603050405020304" pitchFamily="18" charset="0"/>
              </a:rPr>
              <a:t>Спочатку Денис Кривий навчався у Черняхівській гімназії. Про нього так відзивається його класний керівник Мазур Лариса Василівна:</a:t>
            </a:r>
          </a:p>
          <a:p>
            <a:pPr algn="l"/>
            <a:r>
              <a:rPr lang="uk-UA" i="0" dirty="0">
                <a:effectLst/>
                <a:latin typeface="Times New Roman" panose="02020603050405020304" pitchFamily="18" charset="0"/>
                <a:cs typeface="Times New Roman" panose="02020603050405020304" pitchFamily="18" charset="0"/>
              </a:rPr>
              <a:t>	"Однозначно, Денис був неформальним лідером у класі! Надзвичайно натхненний, творчий, ініціативний. Брав на себе повну відповідальність за ті чи інші гімназійні справи!"</a:t>
            </a:r>
          </a:p>
          <a:p>
            <a:pPr algn="l"/>
            <a:r>
              <a:rPr lang="uk-UA" i="0" dirty="0">
                <a:effectLst/>
                <a:latin typeface="Times New Roman" panose="02020603050405020304" pitchFamily="18" charset="0"/>
                <a:cs typeface="Times New Roman" panose="02020603050405020304" pitchFamily="18" charset="0"/>
              </a:rPr>
              <a:t>	Ці слова класного керівника свідчать, що Денис Кривий ще в юнацькі роки виявляв такі якості, як лідерство, ініціативність, відповідальність та творчій підхід до справ. Все це згодом допомогло йому стати талановитим фотохудожником та мужнім захисником України.</a:t>
            </a:r>
          </a:p>
        </p:txBody>
      </p:sp>
      <p:pic>
        <p:nvPicPr>
          <p:cNvPr id="5" name="Рисунок 4">
            <a:extLst>
              <a:ext uri="{FF2B5EF4-FFF2-40B4-BE49-F238E27FC236}">
                <a16:creationId xmlns:a16="http://schemas.microsoft.com/office/drawing/2014/main" id="{708507EB-6C65-C3F9-08F8-9743D7111E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3429000"/>
            <a:ext cx="4608512" cy="3257600"/>
          </a:xfrm>
          <a:prstGeom prst="rect">
            <a:avLst/>
          </a:prstGeom>
        </p:spPr>
      </p:pic>
      <p:sp>
        <p:nvSpPr>
          <p:cNvPr id="7" name="TextBox 6">
            <a:extLst>
              <a:ext uri="{FF2B5EF4-FFF2-40B4-BE49-F238E27FC236}">
                <a16:creationId xmlns:a16="http://schemas.microsoft.com/office/drawing/2014/main" id="{A7CB1A62-B26B-009C-255D-804BE2B6F840}"/>
              </a:ext>
            </a:extLst>
          </p:cNvPr>
          <p:cNvSpPr txBox="1"/>
          <p:nvPr/>
        </p:nvSpPr>
        <p:spPr>
          <a:xfrm>
            <a:off x="5436096" y="3093780"/>
            <a:ext cx="2592287" cy="2562625"/>
          </a:xfrm>
          <a:prstGeom prst="rect">
            <a:avLst/>
          </a:prstGeom>
          <a:noFill/>
        </p:spPr>
        <p:txBody>
          <a:bodyPr wrap="square">
            <a:spAutoFit/>
          </a:bodyPr>
          <a:lstStyle/>
          <a:p>
            <a:pPr indent="449580" algn="just">
              <a:lnSpc>
                <a:spcPct val="107000"/>
              </a:lnSpc>
              <a:spcAft>
                <a:spcPts val="800"/>
              </a:spcAft>
            </a:pPr>
            <a:endParaRPr lang="uk-UA"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07000"/>
              </a:lnSpc>
              <a:spcAft>
                <a:spcPts val="800"/>
              </a:spcAft>
            </a:pPr>
            <a:endParaRPr lang="uk-UA" kern="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07000"/>
              </a:lnSpc>
              <a:spcAft>
                <a:spcPts val="800"/>
              </a:spcAft>
            </a:pPr>
            <a:endParaRPr lang="uk-UA"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49580" algn="ctr">
              <a:lnSpc>
                <a:spcPct val="107000"/>
              </a:lnSpc>
              <a:spcAft>
                <a:spcPts val="800"/>
              </a:spcAft>
            </a:pPr>
            <a:r>
              <a:rPr lang="uk-UA" sz="18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Четвертий зліва    Денис. </a:t>
            </a:r>
          </a:p>
          <a:p>
            <a:pPr indent="449580" algn="ctr">
              <a:lnSpc>
                <a:spcPct val="107000"/>
              </a:lnSpc>
              <a:spcAft>
                <a:spcPts val="800"/>
              </a:spcAft>
            </a:pPr>
            <a:r>
              <a:rPr lang="uk-UA" sz="1800" b="1" i="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По центру-класний керівник</a:t>
            </a:r>
            <a:endParaRPr lang="uk-UA" sz="1100" b="1" i="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Місце для нижнього колонтитула 1">
            <a:extLst>
              <a:ext uri="{FF2B5EF4-FFF2-40B4-BE49-F238E27FC236}">
                <a16:creationId xmlns:a16="http://schemas.microsoft.com/office/drawing/2014/main" id="{5F96BAFE-A747-6BA2-6F38-110D3AAEFA4D}"/>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7A91D07F-3F28-372A-149B-7E21F200A553}"/>
              </a:ext>
            </a:extLst>
          </p:cNvPr>
          <p:cNvSpPr>
            <a:spLocks noGrp="1"/>
          </p:cNvSpPr>
          <p:nvPr>
            <p:ph type="sldNum" sz="quarter" idx="12"/>
          </p:nvPr>
        </p:nvSpPr>
        <p:spPr/>
        <p:txBody>
          <a:bodyPr/>
          <a:lstStyle/>
          <a:p>
            <a:fld id="{725C68B6-61C2-468F-89AB-4B9F7531AA68}" type="slidenum">
              <a:rPr lang="ru-RU" smtClean="0"/>
              <a:pPr/>
              <a:t>40</a:t>
            </a:fld>
            <a:endParaRPr lang="ru-RU"/>
          </a:p>
        </p:txBody>
      </p:sp>
    </p:spTree>
    <p:extLst>
      <p:ext uri="{BB962C8B-B14F-4D97-AF65-F5344CB8AC3E}">
        <p14:creationId xmlns:p14="http://schemas.microsoft.com/office/powerpoint/2010/main" val="663016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E04ED0-7336-587C-10EE-324DF17A91B1}"/>
              </a:ext>
            </a:extLst>
          </p:cNvPr>
          <p:cNvSpPr txBox="1"/>
          <p:nvPr/>
        </p:nvSpPr>
        <p:spPr>
          <a:xfrm>
            <a:off x="3131840" y="197346"/>
            <a:ext cx="5904655" cy="5632311"/>
          </a:xfrm>
          <a:prstGeom prst="rect">
            <a:avLst/>
          </a:prstGeom>
          <a:noFill/>
        </p:spPr>
        <p:txBody>
          <a:bodyPr wrap="square">
            <a:spAutoFit/>
          </a:bodyPr>
          <a:lstStyle/>
          <a:p>
            <a:pPr algn="l"/>
            <a:r>
              <a:rPr lang="ru-RU" b="0" i="0" dirty="0">
                <a:effectLst/>
                <a:latin typeface="D-DINExp"/>
              </a:rPr>
              <a:t>	</a:t>
            </a:r>
            <a:r>
              <a:rPr lang="ru-RU" b="1" dirty="0">
                <a:solidFill>
                  <a:srgbClr val="FFFF00"/>
                </a:solidFill>
                <a:effectLst/>
                <a:latin typeface="Times New Roman" panose="02020603050405020304" pitchFamily="18" charset="0"/>
                <a:cs typeface="Times New Roman" panose="02020603050405020304" pitchFamily="18" charset="0"/>
              </a:rPr>
              <a:t>Найдорожчі та </a:t>
            </a:r>
            <a:r>
              <a:rPr lang="ru-RU" b="1" dirty="0" err="1">
                <a:solidFill>
                  <a:srgbClr val="FFFF00"/>
                </a:solidFill>
                <a:effectLst/>
                <a:latin typeface="Times New Roman" panose="02020603050405020304" pitchFamily="18" charset="0"/>
                <a:cs typeface="Times New Roman" panose="02020603050405020304" pitchFamily="18" charset="0"/>
              </a:rPr>
              <a:t>милі</a:t>
            </a:r>
            <a:r>
              <a:rPr lang="ru-RU" b="1" dirty="0">
                <a:solidFill>
                  <a:srgbClr val="FFFF00"/>
                </a:solidFill>
                <a:effectLst/>
                <a:latin typeface="Times New Roman" panose="02020603050405020304" pitchFamily="18" charset="0"/>
                <a:cs typeface="Times New Roman" panose="02020603050405020304" pitchFamily="18" charset="0"/>
              </a:rPr>
              <a:t> </a:t>
            </a:r>
            <a:r>
              <a:rPr lang="ru-RU" b="1" dirty="0" err="1">
                <a:solidFill>
                  <a:srgbClr val="FFFF00"/>
                </a:solidFill>
                <a:effectLst/>
                <a:latin typeface="Times New Roman" panose="02020603050405020304" pitchFamily="18" charset="0"/>
                <a:cs typeface="Times New Roman" panose="02020603050405020304" pitchFamily="18" charset="0"/>
              </a:rPr>
              <a:t>серцю</a:t>
            </a:r>
            <a:r>
              <a:rPr lang="ru-RU" b="1" dirty="0">
                <a:solidFill>
                  <a:srgbClr val="FFFF00"/>
                </a:solidFill>
                <a:effectLst/>
                <a:latin typeface="Times New Roman" panose="02020603050405020304" pitchFamily="18" charset="0"/>
                <a:cs typeface="Times New Roman" panose="02020603050405020304" pitchFamily="18" charset="0"/>
              </a:rPr>
              <a:t> </a:t>
            </a:r>
            <a:r>
              <a:rPr lang="ru-RU" b="1" dirty="0" err="1">
                <a:solidFill>
                  <a:srgbClr val="FFFF00"/>
                </a:solidFill>
                <a:effectLst/>
                <a:latin typeface="Times New Roman" panose="02020603050405020304" pitchFamily="18" charset="0"/>
                <a:cs typeface="Times New Roman" panose="02020603050405020304" pitchFamily="18" charset="0"/>
              </a:rPr>
              <a:t>спогади</a:t>
            </a:r>
            <a:r>
              <a:rPr lang="ru-RU" b="1" dirty="0">
                <a:solidFill>
                  <a:srgbClr val="FFFF00"/>
                </a:solidFill>
                <a:effectLst/>
                <a:latin typeface="Times New Roman" panose="02020603050405020304" pitchFamily="18" charset="0"/>
                <a:cs typeface="Times New Roman" panose="02020603050405020304" pitchFamily="18" charset="0"/>
              </a:rPr>
              <a:t> про </a:t>
            </a:r>
            <a:r>
              <a:rPr lang="ru-RU" b="1" dirty="0">
                <a:solidFill>
                  <a:srgbClr val="3116BA"/>
                </a:solidFill>
                <a:effectLst/>
                <a:latin typeface="Times New Roman" panose="02020603050405020304" pitchFamily="18" charset="0"/>
                <a:cs typeface="Times New Roman" panose="02020603050405020304" pitchFamily="18" charset="0"/>
              </a:rPr>
              <a:t>Дениса Кривого наводить </a:t>
            </a:r>
            <a:r>
              <a:rPr lang="ru-RU" b="1" dirty="0" err="1">
                <a:solidFill>
                  <a:srgbClr val="3116BA"/>
                </a:solidFill>
                <a:effectLst/>
                <a:latin typeface="Times New Roman" panose="02020603050405020304" pitchFamily="18" charset="0"/>
                <a:cs typeface="Times New Roman" panose="02020603050405020304" pitchFamily="18" charset="0"/>
              </a:rPr>
              <a:t>його</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однокласниця</a:t>
            </a:r>
            <a:r>
              <a:rPr lang="ru-RU" b="1" dirty="0">
                <a:solidFill>
                  <a:srgbClr val="3116BA"/>
                </a:solidFill>
                <a:effectLst/>
                <a:latin typeface="Times New Roman" panose="02020603050405020304" pitchFamily="18" charset="0"/>
                <a:cs typeface="Times New Roman" panose="02020603050405020304" pitchFamily="18" charset="0"/>
              </a:rPr>
              <a:t> </a:t>
            </a:r>
            <a:r>
              <a:rPr lang="ru-RU" b="1">
                <a:solidFill>
                  <a:srgbClr val="3116BA"/>
                </a:solidFill>
                <a:effectLst/>
                <a:latin typeface="Times New Roman" panose="02020603050405020304" pitchFamily="18" charset="0"/>
                <a:cs typeface="Times New Roman" panose="02020603050405020304" pitchFamily="18" charset="0"/>
              </a:rPr>
              <a:t>Марія:</a:t>
            </a:r>
            <a:endParaRPr lang="ru-RU" b="1" dirty="0">
              <a:solidFill>
                <a:srgbClr val="3116BA"/>
              </a:solidFill>
              <a:effectLst/>
              <a:latin typeface="Times New Roman" panose="02020603050405020304" pitchFamily="18" charset="0"/>
              <a:cs typeface="Times New Roman" panose="02020603050405020304" pitchFamily="18" charset="0"/>
            </a:endParaRPr>
          </a:p>
          <a:p>
            <a:pPr algn="l"/>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Він</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навіть</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списував</a:t>
            </a:r>
            <a:r>
              <a:rPr lang="ru-RU" b="1" dirty="0">
                <a:solidFill>
                  <a:srgbClr val="3116BA"/>
                </a:solidFill>
                <a:effectLst/>
                <a:latin typeface="Times New Roman" panose="02020603050405020304" pitchFamily="18" charset="0"/>
                <a:cs typeface="Times New Roman" panose="02020603050405020304" pitchFamily="18" charset="0"/>
              </a:rPr>
              <a:t> у мене з </a:t>
            </a:r>
            <a:r>
              <a:rPr lang="ru-RU" b="1" dirty="0" err="1">
                <a:solidFill>
                  <a:srgbClr val="3116BA"/>
                </a:solidFill>
                <a:effectLst/>
                <a:latin typeface="Times New Roman" panose="02020603050405020304" pitchFamily="18" charset="0"/>
                <a:cs typeface="Times New Roman" panose="02020603050405020304" pitchFamily="18" charset="0"/>
              </a:rPr>
              <a:t>повагою</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Дуже</a:t>
            </a:r>
            <a:r>
              <a:rPr lang="ru-RU" b="1" dirty="0">
                <a:solidFill>
                  <a:srgbClr val="3116BA"/>
                </a:solidFill>
                <a:effectLst/>
                <a:latin typeface="Times New Roman" panose="02020603050405020304" pitchFamily="18" charset="0"/>
                <a:cs typeface="Times New Roman" panose="02020603050405020304" pitchFamily="18" charset="0"/>
              </a:rPr>
              <a:t> круто </a:t>
            </a:r>
            <a:r>
              <a:rPr lang="ru-RU" b="1" dirty="0" err="1">
                <a:solidFill>
                  <a:srgbClr val="3116BA"/>
                </a:solidFill>
                <a:effectLst/>
                <a:latin typeface="Times New Roman" panose="02020603050405020304" pitchFamily="18" charset="0"/>
                <a:cs typeface="Times New Roman" panose="02020603050405020304" pitchFamily="18" charset="0"/>
              </a:rPr>
              <a:t>малював</a:t>
            </a:r>
            <a:r>
              <a:rPr lang="ru-RU" b="1" dirty="0">
                <a:solidFill>
                  <a:srgbClr val="3116BA"/>
                </a:solidFill>
                <a:effectLst/>
                <a:latin typeface="Times New Roman" panose="02020603050405020304" pitchFamily="18" charset="0"/>
                <a:cs typeface="Times New Roman" panose="02020603050405020304" pitchFamily="18" charset="0"/>
              </a:rPr>
              <a:t>. На </a:t>
            </a:r>
            <a:r>
              <a:rPr lang="ru-RU" b="1" dirty="0" err="1">
                <a:solidFill>
                  <a:srgbClr val="3116BA"/>
                </a:solidFill>
                <a:effectLst/>
                <a:latin typeface="Times New Roman" panose="02020603050405020304" pitchFamily="18" charset="0"/>
                <a:cs typeface="Times New Roman" panose="02020603050405020304" pitchFamily="18" charset="0"/>
              </a:rPr>
              <a:t>географії</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постійно</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смішив</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вчительку</a:t>
            </a:r>
            <a:r>
              <a:rPr lang="ru-RU" b="1" dirty="0">
                <a:solidFill>
                  <a:srgbClr val="3116BA"/>
                </a:solidFill>
                <a:effectLst/>
                <a:latin typeface="Times New Roman" panose="02020603050405020304" pitchFamily="18" charset="0"/>
                <a:cs typeface="Times New Roman" panose="02020603050405020304" pitchFamily="18" charset="0"/>
              </a:rPr>
              <a:t>. 	</a:t>
            </a:r>
          </a:p>
          <a:p>
            <a:pPr algn="l"/>
            <a:r>
              <a:rPr lang="ru-RU" b="1" dirty="0">
                <a:solidFill>
                  <a:srgbClr val="3116BA"/>
                </a:solidFill>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Якось</a:t>
            </a:r>
            <a:r>
              <a:rPr lang="ru-RU" b="1" dirty="0">
                <a:solidFill>
                  <a:srgbClr val="3116BA"/>
                </a:solidFill>
                <a:effectLst/>
                <a:latin typeface="Times New Roman" panose="02020603050405020304" pitchFamily="18" charset="0"/>
                <a:cs typeface="Times New Roman" panose="02020603050405020304" pitchFamily="18" charset="0"/>
              </a:rPr>
              <a:t> назвав мене русалкою, коли я </a:t>
            </a:r>
            <a:r>
              <a:rPr lang="ru-RU" b="1" dirty="0" err="1">
                <a:solidFill>
                  <a:srgbClr val="3116BA"/>
                </a:solidFill>
                <a:effectLst/>
                <a:latin typeface="Times New Roman" panose="02020603050405020304" pitchFamily="18" charset="0"/>
                <a:cs typeface="Times New Roman" panose="02020603050405020304" pitchFamily="18" charset="0"/>
              </a:rPr>
              <a:t>розчісувала</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волосся</a:t>
            </a:r>
            <a:r>
              <a:rPr lang="ru-RU" b="1" dirty="0">
                <a:solidFill>
                  <a:srgbClr val="3116BA"/>
                </a:solidFill>
                <a:effectLst/>
                <a:latin typeface="Times New Roman" panose="02020603050405020304" pitchFamily="18" charset="0"/>
                <a:cs typeface="Times New Roman" panose="02020603050405020304" pitchFamily="18" charset="0"/>
              </a:rPr>
              <a:t> у </a:t>
            </a:r>
            <a:r>
              <a:rPr lang="ru-RU" b="1" dirty="0" err="1">
                <a:solidFill>
                  <a:srgbClr val="3116BA"/>
                </a:solidFill>
                <a:effectLst/>
                <a:latin typeface="Times New Roman" panose="02020603050405020304" pitchFamily="18" charset="0"/>
                <a:cs typeface="Times New Roman" panose="02020603050405020304" pitchFamily="18" charset="0"/>
              </a:rPr>
              <a:t>класі</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a:solidFill>
                  <a:srgbClr val="3116BA"/>
                </a:solidFill>
                <a:latin typeface="Times New Roman" panose="02020603050405020304" pitchFamily="18" charset="0"/>
                <a:cs typeface="Times New Roman" panose="02020603050405020304" pitchFamily="18" charset="0"/>
              </a:rPr>
              <a:t>Одного разу</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підійшов</a:t>
            </a:r>
            <a:r>
              <a:rPr lang="ru-RU" b="1" dirty="0">
                <a:solidFill>
                  <a:srgbClr val="3116BA"/>
                </a:solidFill>
                <a:effectLst/>
                <a:latin typeface="Times New Roman" panose="02020603050405020304" pitchFamily="18" charset="0"/>
                <a:cs typeface="Times New Roman" panose="02020603050405020304" pitchFamily="18" charset="0"/>
              </a:rPr>
              <a:t> до мене, коли я </a:t>
            </a:r>
            <a:r>
              <a:rPr lang="ru-RU" b="1" dirty="0" err="1">
                <a:solidFill>
                  <a:srgbClr val="3116BA"/>
                </a:solidFill>
                <a:effectLst/>
                <a:latin typeface="Times New Roman" panose="02020603050405020304" pitchFamily="18" charset="0"/>
                <a:cs typeface="Times New Roman" panose="02020603050405020304" pitchFamily="18" charset="0"/>
              </a:rPr>
              <a:t>сумно</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дивилася</a:t>
            </a:r>
            <a:r>
              <a:rPr lang="ru-RU" b="1" dirty="0">
                <a:solidFill>
                  <a:srgbClr val="3116BA"/>
                </a:solidFill>
                <a:effectLst/>
                <a:latin typeface="Times New Roman" panose="02020603050405020304" pitchFamily="18" charset="0"/>
                <a:cs typeface="Times New Roman" panose="02020603050405020304" pitchFamily="18" charset="0"/>
              </a:rPr>
              <a:t> на </a:t>
            </a:r>
            <a:r>
              <a:rPr lang="ru-RU" b="1" dirty="0" err="1">
                <a:solidFill>
                  <a:srgbClr val="3116BA"/>
                </a:solidFill>
                <a:effectLst/>
                <a:latin typeface="Times New Roman" panose="02020603050405020304" pitchFamily="18" charset="0"/>
                <a:cs typeface="Times New Roman" panose="02020603050405020304" pitchFamily="18" charset="0"/>
              </a:rPr>
              <a:t>однокласників</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що</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грали</a:t>
            </a:r>
            <a:r>
              <a:rPr lang="ru-RU" b="1" dirty="0">
                <a:solidFill>
                  <a:srgbClr val="3116BA"/>
                </a:solidFill>
                <a:effectLst/>
                <a:latin typeface="Times New Roman" panose="02020603050405020304" pitchFamily="18" charset="0"/>
                <a:cs typeface="Times New Roman" panose="02020603050405020304" pitchFamily="18" charset="0"/>
              </a:rPr>
              <a:t> у футбол, і сказав: "У тебе </a:t>
            </a:r>
            <a:r>
              <a:rPr lang="ru-RU" b="1" dirty="0" err="1">
                <a:solidFill>
                  <a:srgbClr val="3116BA"/>
                </a:solidFill>
                <a:effectLst/>
                <a:latin typeface="Times New Roman" panose="02020603050405020304" pitchFamily="18" charset="0"/>
                <a:cs typeface="Times New Roman" panose="02020603050405020304" pitchFamily="18" charset="0"/>
              </a:rPr>
              <a:t>найкраще</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місце</a:t>
            </a:r>
            <a:r>
              <a:rPr lang="ru-RU" b="1" dirty="0">
                <a:solidFill>
                  <a:srgbClr val="3116BA"/>
                </a:solidFill>
                <a:effectLst/>
                <a:latin typeface="Times New Roman" panose="02020603050405020304" pitchFamily="18" charset="0"/>
                <a:cs typeface="Times New Roman" panose="02020603050405020304" pitchFamily="18" charset="0"/>
              </a:rPr>
              <a:t> для </a:t>
            </a:r>
            <a:r>
              <a:rPr lang="ru-RU" b="1" dirty="0" err="1">
                <a:solidFill>
                  <a:srgbClr val="3116BA"/>
                </a:solidFill>
                <a:effectLst/>
                <a:latin typeface="Times New Roman" panose="02020603050405020304" pitchFamily="18" charset="0"/>
                <a:cs typeface="Times New Roman" panose="02020603050405020304" pitchFamily="18" charset="0"/>
              </a:rPr>
              <a:t>огляду</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гри</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Ти</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бачиш</a:t>
            </a:r>
            <a:r>
              <a:rPr lang="ru-RU" b="1" dirty="0">
                <a:solidFill>
                  <a:srgbClr val="3116BA"/>
                </a:solidFill>
                <a:effectLst/>
                <a:latin typeface="Times New Roman" panose="02020603050405020304" pitchFamily="18" charset="0"/>
                <a:cs typeface="Times New Roman" panose="02020603050405020304" pitchFamily="18" charset="0"/>
              </a:rPr>
              <a:t> усе".</a:t>
            </a:r>
          </a:p>
          <a:p>
            <a:pPr algn="l"/>
            <a:r>
              <a:rPr lang="ru-RU" b="1" dirty="0">
                <a:solidFill>
                  <a:srgbClr val="3116BA"/>
                </a:solidFill>
                <a:latin typeface="Times New Roman" panose="02020603050405020304" pitchFamily="18" charset="0"/>
                <a:cs typeface="Times New Roman" panose="02020603050405020304" pitchFamily="18" charset="0"/>
              </a:rPr>
              <a:t>	</a:t>
            </a:r>
            <a:r>
              <a:rPr lang="ru-RU" b="1" dirty="0">
                <a:solidFill>
                  <a:srgbClr val="3116BA"/>
                </a:solidFill>
                <a:effectLst/>
                <a:latin typeface="Times New Roman" panose="02020603050405020304" pitchFamily="18" charset="0"/>
                <a:cs typeface="Times New Roman" panose="02020603050405020304" pitchFamily="18" charset="0"/>
              </a:rPr>
              <a:t>На </a:t>
            </a:r>
            <a:r>
              <a:rPr lang="ru-RU" b="1" dirty="0" err="1">
                <a:solidFill>
                  <a:srgbClr val="3116BA"/>
                </a:solidFill>
                <a:effectLst/>
                <a:latin typeface="Times New Roman" panose="02020603050405020304" pitchFamily="18" charset="0"/>
                <a:cs typeface="Times New Roman" panose="02020603050405020304" pitchFamily="18" charset="0"/>
              </a:rPr>
              <a:t>зустрічі</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однокласників</a:t>
            </a:r>
            <a:r>
              <a:rPr lang="ru-RU" b="1" dirty="0">
                <a:solidFill>
                  <a:srgbClr val="3116BA"/>
                </a:solidFill>
                <a:effectLst/>
                <a:latin typeface="Times New Roman" panose="02020603050405020304" pitchFamily="18" charset="0"/>
                <a:cs typeface="Times New Roman" panose="02020603050405020304" pitchFamily="18" charset="0"/>
              </a:rPr>
              <a:t> через 15 </a:t>
            </a:r>
            <a:r>
              <a:rPr lang="ru-RU" b="1" dirty="0" err="1">
                <a:solidFill>
                  <a:srgbClr val="3116BA"/>
                </a:solidFill>
                <a:effectLst/>
                <a:latin typeface="Times New Roman" panose="02020603050405020304" pitchFamily="18" charset="0"/>
                <a:cs typeface="Times New Roman" panose="02020603050405020304" pitchFamily="18" charset="0"/>
              </a:rPr>
              <a:t>років</a:t>
            </a:r>
            <a:r>
              <a:rPr lang="ru-RU" b="1" dirty="0">
                <a:solidFill>
                  <a:srgbClr val="3116BA"/>
                </a:solidFill>
                <a:effectLst/>
                <a:latin typeface="Times New Roman" panose="02020603050405020304" pitchFamily="18" charset="0"/>
                <a:cs typeface="Times New Roman" panose="02020603050405020304" pitchFamily="18" charset="0"/>
              </a:rPr>
              <a:t> я запросила </a:t>
            </a:r>
            <a:r>
              <a:rPr lang="ru-RU" b="1" dirty="0" err="1">
                <a:solidFill>
                  <a:srgbClr val="3116BA"/>
                </a:solidFill>
                <a:effectLst/>
                <a:latin typeface="Times New Roman" panose="02020603050405020304" pitchFamily="18" charset="0"/>
                <a:cs typeface="Times New Roman" panose="02020603050405020304" pitchFamily="18" charset="0"/>
              </a:rPr>
              <a:t>його</a:t>
            </a:r>
            <a:r>
              <a:rPr lang="ru-RU" b="1" dirty="0">
                <a:solidFill>
                  <a:srgbClr val="3116BA"/>
                </a:solidFill>
                <a:effectLst/>
                <a:latin typeface="Times New Roman" panose="02020603050405020304" pitchFamily="18" charset="0"/>
                <a:cs typeface="Times New Roman" panose="02020603050405020304" pitchFamily="18" charset="0"/>
              </a:rPr>
              <a:t> на </a:t>
            </a:r>
            <a:r>
              <a:rPr lang="ru-RU" b="1" dirty="0" err="1">
                <a:solidFill>
                  <a:srgbClr val="3116BA"/>
                </a:solidFill>
                <a:effectLst/>
                <a:latin typeface="Times New Roman" panose="02020603050405020304" pitchFamily="18" charset="0"/>
                <a:cs typeface="Times New Roman" panose="02020603050405020304" pitchFamily="18" charset="0"/>
              </a:rPr>
              <a:t>повільний</a:t>
            </a:r>
            <a:r>
              <a:rPr lang="ru-RU" b="1" dirty="0">
                <a:solidFill>
                  <a:srgbClr val="3116BA"/>
                </a:solidFill>
                <a:effectLst/>
                <a:latin typeface="Times New Roman" panose="02020603050405020304" pitchFamily="18" charset="0"/>
                <a:cs typeface="Times New Roman" panose="02020603050405020304" pitchFamily="18" charset="0"/>
              </a:rPr>
              <a:t> танок і </a:t>
            </a:r>
            <a:r>
              <a:rPr lang="ru-RU" b="1" dirty="0" err="1">
                <a:solidFill>
                  <a:srgbClr val="3116BA"/>
                </a:solidFill>
                <a:effectLst/>
                <a:latin typeface="Times New Roman" panose="02020603050405020304" pitchFamily="18" charset="0"/>
                <a:cs typeface="Times New Roman" panose="02020603050405020304" pitchFamily="18" charset="0"/>
              </a:rPr>
              <a:t>розповіла</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йому</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всі</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спогади</a:t>
            </a:r>
            <a:r>
              <a:rPr lang="ru-RU" b="1" dirty="0">
                <a:solidFill>
                  <a:srgbClr val="3116BA"/>
                </a:solidFill>
                <a:effectLst/>
                <a:latin typeface="Times New Roman" panose="02020603050405020304" pitchFamily="18" charset="0"/>
                <a:cs typeface="Times New Roman" panose="02020603050405020304" pitchFamily="18" charset="0"/>
              </a:rPr>
              <a:t> про </a:t>
            </a:r>
            <a:r>
              <a:rPr lang="ru-RU" b="1" dirty="0" err="1">
                <a:solidFill>
                  <a:srgbClr val="3116BA"/>
                </a:solidFill>
                <a:effectLst/>
                <a:latin typeface="Times New Roman" panose="02020603050405020304" pitchFamily="18" charset="0"/>
                <a:cs typeface="Times New Roman" panose="02020603050405020304" pitchFamily="18" charset="0"/>
              </a:rPr>
              <a:t>нього</a:t>
            </a:r>
            <a:r>
              <a:rPr lang="ru-RU" b="1" dirty="0">
                <a:solidFill>
                  <a:srgbClr val="3116BA"/>
                </a:solidFill>
                <a:effectLst/>
                <a:latin typeface="Times New Roman" panose="02020603050405020304" pitchFamily="18" charset="0"/>
                <a:cs typeface="Times New Roman" panose="02020603050405020304" pitchFamily="18" charset="0"/>
              </a:rPr>
              <a:t>. Після </a:t>
            </a:r>
            <a:r>
              <a:rPr lang="ru-RU" b="1" dirty="0" err="1">
                <a:solidFill>
                  <a:srgbClr val="3116BA"/>
                </a:solidFill>
                <a:effectLst/>
                <a:latin typeface="Times New Roman" panose="02020603050405020304" pitchFamily="18" charset="0"/>
                <a:cs typeface="Times New Roman" panose="02020603050405020304" pitchFamily="18" charset="0"/>
              </a:rPr>
              <a:t>зустрічі</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він</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відвіз</a:t>
            </a:r>
            <a:r>
              <a:rPr lang="ru-RU" b="1" dirty="0">
                <a:solidFill>
                  <a:srgbClr val="3116BA"/>
                </a:solidFill>
                <a:effectLst/>
                <a:latin typeface="Times New Roman" panose="02020603050405020304" pitchFamily="18" charset="0"/>
                <a:cs typeface="Times New Roman" panose="02020603050405020304" pitchFamily="18" charset="0"/>
              </a:rPr>
              <a:t> мене та </a:t>
            </a:r>
            <a:r>
              <a:rPr lang="ru-RU" b="1" dirty="0" err="1">
                <a:solidFill>
                  <a:srgbClr val="3116BA"/>
                </a:solidFill>
                <a:effectLst/>
                <a:latin typeface="Times New Roman" panose="02020603050405020304" pitchFamily="18" charset="0"/>
                <a:cs typeface="Times New Roman" panose="02020603050405020304" pitchFamily="18" charset="0"/>
              </a:rPr>
              <a:t>однокласницю</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додому</a:t>
            </a:r>
            <a:r>
              <a:rPr lang="ru-RU" b="1" dirty="0">
                <a:solidFill>
                  <a:srgbClr val="3116BA"/>
                </a:solidFill>
                <a:effectLst/>
                <a:latin typeface="Times New Roman" panose="02020603050405020304" pitchFamily="18" charset="0"/>
                <a:cs typeface="Times New Roman" panose="02020603050405020304" pitchFamily="18" charset="0"/>
              </a:rPr>
              <a:t>. </a:t>
            </a:r>
          </a:p>
          <a:p>
            <a:pPr algn="l"/>
            <a:r>
              <a:rPr lang="ru-RU" b="1" dirty="0">
                <a:solidFill>
                  <a:srgbClr val="3116BA"/>
                </a:solidFill>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Він</a:t>
            </a:r>
            <a:r>
              <a:rPr lang="ru-RU" b="1" dirty="0">
                <a:solidFill>
                  <a:srgbClr val="3116BA"/>
                </a:solidFill>
                <a:effectLst/>
                <a:latin typeface="Times New Roman" panose="02020603050405020304" pitchFamily="18" charset="0"/>
                <a:cs typeface="Times New Roman" panose="02020603050405020304" pitchFamily="18" charset="0"/>
              </a:rPr>
              <a:t> не пив. Денис </a:t>
            </a:r>
            <a:r>
              <a:rPr lang="ru-RU" b="1" dirty="0" err="1">
                <a:solidFill>
                  <a:srgbClr val="3116BA"/>
                </a:solidFill>
                <a:effectLst/>
                <a:latin typeface="Times New Roman" panose="02020603050405020304" pitchFamily="18" charset="0"/>
                <a:cs typeface="Times New Roman" panose="02020603050405020304" pitchFamily="18" charset="0"/>
              </a:rPr>
              <a:t>досі</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мені</a:t>
            </a:r>
            <a:r>
              <a:rPr lang="ru-RU" b="1" dirty="0">
                <a:solidFill>
                  <a:srgbClr val="3116BA"/>
                </a:solidFill>
                <a:effectLst/>
                <a:latin typeface="Times New Roman" panose="02020603050405020304" pitchFamily="18" charset="0"/>
                <a:cs typeface="Times New Roman" panose="02020603050405020304" pitchFamily="18" charset="0"/>
              </a:rPr>
              <a:t> сниться. Я часто </a:t>
            </a:r>
            <a:r>
              <a:rPr lang="ru-RU" b="1" dirty="0" err="1">
                <a:solidFill>
                  <a:srgbClr val="3116BA"/>
                </a:solidFill>
                <a:effectLst/>
                <a:latin typeface="Times New Roman" panose="02020603050405020304" pitchFamily="18" charset="0"/>
                <a:cs typeface="Times New Roman" panose="02020603050405020304" pitchFamily="18" charset="0"/>
              </a:rPr>
              <a:t>уві</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сні</a:t>
            </a:r>
            <a:r>
              <a:rPr lang="ru-RU" b="1" dirty="0">
                <a:solidFill>
                  <a:srgbClr val="3116BA"/>
                </a:solidFill>
                <a:effectLst/>
                <a:latin typeface="Times New Roman" panose="02020603050405020304" pitchFamily="18" charset="0"/>
                <a:cs typeface="Times New Roman" panose="02020603050405020304" pitchFamily="18" charset="0"/>
              </a:rPr>
              <a:t> плачу і </a:t>
            </a:r>
            <a:r>
              <a:rPr lang="ru-RU" b="1" dirty="0" err="1">
                <a:solidFill>
                  <a:srgbClr val="3116BA"/>
                </a:solidFill>
                <a:effectLst/>
                <a:latin typeface="Times New Roman" panose="02020603050405020304" pitchFamily="18" charset="0"/>
                <a:cs typeface="Times New Roman" panose="02020603050405020304" pitchFamily="18" charset="0"/>
              </a:rPr>
              <a:t>обіймаю</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його</a:t>
            </a:r>
            <a:r>
              <a:rPr lang="ru-RU" b="1" dirty="0">
                <a:solidFill>
                  <a:srgbClr val="3116BA"/>
                </a:solidFill>
                <a:effectLst/>
                <a:latin typeface="Times New Roman" panose="02020603050405020304" pitchFamily="18" charset="0"/>
                <a:cs typeface="Times New Roman" panose="02020603050405020304" pitchFamily="18" charset="0"/>
              </a:rPr>
              <a:t>, а </a:t>
            </a:r>
            <a:r>
              <a:rPr lang="ru-RU" b="1" dirty="0" err="1">
                <a:solidFill>
                  <a:srgbClr val="3116BA"/>
                </a:solidFill>
                <a:effectLst/>
                <a:latin typeface="Times New Roman" panose="02020603050405020304" pitchFamily="18" charset="0"/>
                <a:cs typeface="Times New Roman" panose="02020603050405020304" pitchFamily="18" charset="0"/>
              </a:rPr>
              <a:t>він</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каже</a:t>
            </a:r>
            <a:r>
              <a:rPr lang="ru-RU" b="1" dirty="0">
                <a:solidFill>
                  <a:srgbClr val="3116BA"/>
                </a:solidFill>
                <a:effectLst/>
                <a:latin typeface="Times New Roman" panose="02020603050405020304" pitchFamily="18" charset="0"/>
                <a:cs typeface="Times New Roman" panose="02020603050405020304" pitchFamily="18" charset="0"/>
              </a:rPr>
              <a:t>: "Та </a:t>
            </a:r>
            <a:r>
              <a:rPr lang="ru-RU" b="1" dirty="0" err="1">
                <a:solidFill>
                  <a:srgbClr val="3116BA"/>
                </a:solidFill>
                <a:effectLst/>
                <a:latin typeface="Times New Roman" panose="02020603050405020304" pitchFamily="18" charset="0"/>
                <a:cs typeface="Times New Roman" panose="02020603050405020304" pitchFamily="18" charset="0"/>
              </a:rPr>
              <a:t>ти</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чого</a:t>
            </a:r>
            <a:r>
              <a:rPr lang="ru-RU" b="1" dirty="0">
                <a:solidFill>
                  <a:srgbClr val="3116BA"/>
                </a:solidFill>
                <a:effectLst/>
                <a:latin typeface="Times New Roman" panose="02020603050405020304" pitchFamily="18" charset="0"/>
                <a:cs typeface="Times New Roman" panose="02020603050405020304" pitchFamily="18" charset="0"/>
              </a:rPr>
              <a:t>, ми </a:t>
            </a:r>
            <a:r>
              <a:rPr lang="ru-RU" b="1" dirty="0" err="1">
                <a:solidFill>
                  <a:srgbClr val="3116BA"/>
                </a:solidFill>
                <a:effectLst/>
                <a:latin typeface="Times New Roman" panose="02020603050405020304" pitchFamily="18" charset="0"/>
                <a:cs typeface="Times New Roman" panose="02020603050405020304" pitchFamily="18" charset="0"/>
              </a:rPr>
              <a:t>ще</a:t>
            </a:r>
            <a:r>
              <a:rPr lang="ru-RU" b="1" dirty="0">
                <a:solidFill>
                  <a:srgbClr val="3116BA"/>
                </a:solidFill>
                <a:effectLst/>
                <a:latin typeface="Times New Roman" panose="02020603050405020304" pitchFamily="18" charset="0"/>
                <a:cs typeface="Times New Roman" panose="02020603050405020304" pitchFamily="18" charset="0"/>
              </a:rPr>
              <a:t> колись </a:t>
            </a:r>
            <a:r>
              <a:rPr lang="ru-RU" b="1" dirty="0" err="1">
                <a:solidFill>
                  <a:srgbClr val="3116BA"/>
                </a:solidFill>
                <a:effectLst/>
                <a:latin typeface="Times New Roman" panose="02020603050405020304" pitchFamily="18" charset="0"/>
                <a:cs typeface="Times New Roman" panose="02020603050405020304" pitchFamily="18" charset="0"/>
              </a:rPr>
              <a:t>побачимось</a:t>
            </a:r>
            <a:r>
              <a:rPr lang="ru-RU" b="1" dirty="0">
                <a:solidFill>
                  <a:srgbClr val="3116BA"/>
                </a:solidFill>
                <a:effectLst/>
                <a:latin typeface="Times New Roman" panose="02020603050405020304" pitchFamily="18" charset="0"/>
                <a:cs typeface="Times New Roman" panose="02020603050405020304" pitchFamily="18" charset="0"/>
              </a:rPr>
              <a:t>, не </a:t>
            </a:r>
            <a:r>
              <a:rPr lang="ru-RU" b="1" dirty="0" err="1">
                <a:solidFill>
                  <a:srgbClr val="3116BA"/>
                </a:solidFill>
                <a:effectLst/>
                <a:latin typeface="Times New Roman" panose="02020603050405020304" pitchFamily="18" charset="0"/>
                <a:cs typeface="Times New Roman" panose="02020603050405020304" pitchFamily="18" charset="0"/>
              </a:rPr>
              <a:t>сумуй</a:t>
            </a:r>
            <a:r>
              <a:rPr lang="ru-RU" b="1" dirty="0">
                <a:solidFill>
                  <a:srgbClr val="3116BA"/>
                </a:solidFill>
                <a:effectLst/>
                <a:latin typeface="Times New Roman" panose="02020603050405020304" pitchFamily="18" charset="0"/>
                <a:cs typeface="Times New Roman" panose="02020603050405020304" pitchFamily="18" charset="0"/>
              </a:rPr>
              <a:t>".</a:t>
            </a:r>
          </a:p>
          <a:p>
            <a:pPr algn="l"/>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Ці</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спогади</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однокласниці</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розкривають</a:t>
            </a:r>
            <a:r>
              <a:rPr lang="ru-RU" b="1" dirty="0">
                <a:solidFill>
                  <a:srgbClr val="3116BA"/>
                </a:solidFill>
                <a:effectLst/>
                <a:latin typeface="Times New Roman" panose="02020603050405020304" pitchFamily="18" charset="0"/>
                <a:cs typeface="Times New Roman" panose="02020603050405020304" pitchFamily="18" charset="0"/>
              </a:rPr>
              <a:t> Дениса Кривого як </a:t>
            </a:r>
            <a:r>
              <a:rPr lang="ru-RU" b="1" dirty="0" err="1">
                <a:solidFill>
                  <a:srgbClr val="3116BA"/>
                </a:solidFill>
                <a:effectLst/>
                <a:latin typeface="Times New Roman" panose="02020603050405020304" pitchFamily="18" charset="0"/>
                <a:cs typeface="Times New Roman" panose="02020603050405020304" pitchFamily="18" charset="0"/>
              </a:rPr>
              <a:t>чуйного</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творчого</a:t>
            </a:r>
            <a:r>
              <a:rPr lang="ru-RU" b="1" dirty="0">
                <a:solidFill>
                  <a:srgbClr val="3116BA"/>
                </a:solidFill>
                <a:effectLst/>
                <a:latin typeface="Times New Roman" panose="02020603050405020304" pitchFamily="18" charset="0"/>
                <a:cs typeface="Times New Roman" panose="02020603050405020304" pitchFamily="18" charset="0"/>
              </a:rPr>
              <a:t> та веселого юнака, </a:t>
            </a:r>
            <a:r>
              <a:rPr lang="ru-RU" b="1" dirty="0" err="1">
                <a:solidFill>
                  <a:srgbClr val="3116BA"/>
                </a:solidFill>
                <a:effectLst/>
                <a:latin typeface="Times New Roman" panose="02020603050405020304" pitchFamily="18" charset="0"/>
                <a:cs typeface="Times New Roman" panose="02020603050405020304" pitchFamily="18" charset="0"/>
              </a:rPr>
              <a:t>який</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назавжди</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залишився</a:t>
            </a:r>
            <a:r>
              <a:rPr lang="ru-RU" b="1" dirty="0">
                <a:solidFill>
                  <a:srgbClr val="3116BA"/>
                </a:solidFill>
                <a:effectLst/>
                <a:latin typeface="Times New Roman" panose="02020603050405020304" pitchFamily="18" charset="0"/>
                <a:cs typeface="Times New Roman" panose="02020603050405020304" pitchFamily="18" charset="0"/>
              </a:rPr>
              <a:t> в </a:t>
            </a:r>
            <a:r>
              <a:rPr lang="ru-RU" b="1" dirty="0" err="1">
                <a:solidFill>
                  <a:srgbClr val="3116BA"/>
                </a:solidFill>
                <a:effectLst/>
                <a:latin typeface="Times New Roman" panose="02020603050405020304" pitchFamily="18" charset="0"/>
                <a:cs typeface="Times New Roman" panose="02020603050405020304" pitchFamily="18" charset="0"/>
              </a:rPr>
              <a:t>пам'яті</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його</a:t>
            </a:r>
            <a:r>
              <a:rPr lang="ru-RU" b="1" dirty="0">
                <a:solidFill>
                  <a:srgbClr val="3116BA"/>
                </a:solidFill>
                <a:effectLst/>
                <a:latin typeface="Times New Roman" panose="02020603050405020304" pitchFamily="18" charset="0"/>
                <a:cs typeface="Times New Roman" panose="02020603050405020304" pitchFamily="18" charset="0"/>
              </a:rPr>
              <a:t> </a:t>
            </a:r>
            <a:r>
              <a:rPr lang="ru-RU" b="1" dirty="0" err="1">
                <a:solidFill>
                  <a:srgbClr val="3116BA"/>
                </a:solidFill>
                <a:effectLst/>
                <a:latin typeface="Times New Roman" panose="02020603050405020304" pitchFamily="18" charset="0"/>
                <a:cs typeface="Times New Roman" panose="02020603050405020304" pitchFamily="18" charset="0"/>
              </a:rPr>
              <a:t>друзів</a:t>
            </a:r>
            <a:r>
              <a:rPr lang="ru-RU" b="1" dirty="0">
                <a:solidFill>
                  <a:srgbClr val="3116BA"/>
                </a:solidFill>
                <a:effectLst/>
                <a:latin typeface="Times New Roman" panose="02020603050405020304" pitchFamily="18" charset="0"/>
                <a:cs typeface="Times New Roman" panose="02020603050405020304" pitchFamily="18" charset="0"/>
              </a:rPr>
              <a:t>.</a:t>
            </a:r>
          </a:p>
        </p:txBody>
      </p:sp>
      <p:pic>
        <p:nvPicPr>
          <p:cNvPr id="5" name="Рисунок 4">
            <a:extLst>
              <a:ext uri="{FF2B5EF4-FFF2-40B4-BE49-F238E27FC236}">
                <a16:creationId xmlns:a16="http://schemas.microsoft.com/office/drawing/2014/main" id="{28F47BBA-61D6-B4B8-E8B6-0813B604C5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029" y="1124744"/>
            <a:ext cx="3024335" cy="4063905"/>
          </a:xfrm>
          <a:prstGeom prst="rect">
            <a:avLst/>
          </a:prstGeom>
        </p:spPr>
      </p:pic>
      <p:sp>
        <p:nvSpPr>
          <p:cNvPr id="2" name="Місце для нижнього колонтитула 1">
            <a:extLst>
              <a:ext uri="{FF2B5EF4-FFF2-40B4-BE49-F238E27FC236}">
                <a16:creationId xmlns:a16="http://schemas.microsoft.com/office/drawing/2014/main" id="{F564C8CC-369B-73CE-3969-5CA322700B6C}"/>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F2E69E2F-32C9-3316-AB51-5C4D786C35D3}"/>
              </a:ext>
            </a:extLst>
          </p:cNvPr>
          <p:cNvSpPr>
            <a:spLocks noGrp="1"/>
          </p:cNvSpPr>
          <p:nvPr>
            <p:ph type="sldNum" sz="quarter" idx="12"/>
          </p:nvPr>
        </p:nvSpPr>
        <p:spPr/>
        <p:txBody>
          <a:bodyPr/>
          <a:lstStyle/>
          <a:p>
            <a:fld id="{725C68B6-61C2-468F-89AB-4B9F7531AA68}" type="slidenum">
              <a:rPr lang="ru-RU" smtClean="0"/>
              <a:pPr/>
              <a:t>41</a:t>
            </a:fld>
            <a:endParaRPr lang="ru-RU"/>
          </a:p>
        </p:txBody>
      </p:sp>
    </p:spTree>
    <p:extLst>
      <p:ext uri="{BB962C8B-B14F-4D97-AF65-F5344CB8AC3E}">
        <p14:creationId xmlns:p14="http://schemas.microsoft.com/office/powerpoint/2010/main" val="3553446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Содержимое 9" descr="6d2895ad1d788adc100f05a5aa82912d.jpeg"/>
          <p:cNvPicPr>
            <a:picLocks noChangeAspect="1"/>
          </p:cNvPicPr>
          <p:nvPr/>
        </p:nvPicPr>
        <p:blipFill>
          <a:blip r:embed="rId2" cstate="print"/>
          <a:stretch>
            <a:fillRect/>
          </a:stretch>
        </p:blipFill>
        <p:spPr bwMode="auto">
          <a:xfrm>
            <a:off x="4657368" y="2420888"/>
            <a:ext cx="4644008" cy="1700807"/>
          </a:xfrm>
          <a:prstGeom prst="rect">
            <a:avLst/>
          </a:prstGeom>
          <a:noFill/>
          <a:ln w="9525">
            <a:noFill/>
            <a:miter lim="800000"/>
            <a:headEnd/>
            <a:tailEnd/>
          </a:ln>
        </p:spPr>
      </p:pic>
      <p:pic>
        <p:nvPicPr>
          <p:cNvPr id="9" name="Содержимое 9" descr="6d2895ad1d788adc100f05a5aa82912d.jpeg"/>
          <p:cNvPicPr>
            <a:picLocks noChangeAspect="1"/>
          </p:cNvPicPr>
          <p:nvPr/>
        </p:nvPicPr>
        <p:blipFill>
          <a:blip r:embed="rId2" cstate="print"/>
          <a:stretch>
            <a:fillRect/>
          </a:stretch>
        </p:blipFill>
        <p:spPr bwMode="auto">
          <a:xfrm>
            <a:off x="17748" y="809387"/>
            <a:ext cx="4644008" cy="1700807"/>
          </a:xfrm>
          <a:prstGeom prst="rect">
            <a:avLst/>
          </a:prstGeom>
          <a:noFill/>
          <a:ln w="9525">
            <a:noFill/>
            <a:miter lim="800000"/>
            <a:headEnd/>
            <a:tailEnd/>
          </a:ln>
        </p:spPr>
      </p:pic>
      <p:sp>
        <p:nvSpPr>
          <p:cNvPr id="3" name="Місце для вмісту 2">
            <a:extLst>
              <a:ext uri="{FF2B5EF4-FFF2-40B4-BE49-F238E27FC236}">
                <a16:creationId xmlns:a16="http://schemas.microsoft.com/office/drawing/2014/main" id="{2B47EB84-5453-D9D7-DCFF-1EC3227509D3}"/>
              </a:ext>
            </a:extLst>
          </p:cNvPr>
          <p:cNvSpPr>
            <a:spLocks noGrp="1"/>
          </p:cNvSpPr>
          <p:nvPr>
            <p:ph idx="1"/>
          </p:nvPr>
        </p:nvSpPr>
        <p:spPr>
          <a:xfrm>
            <a:off x="107504" y="2060849"/>
            <a:ext cx="4464496" cy="3528392"/>
          </a:xfrm>
        </p:spPr>
        <p:txBody>
          <a:bodyPr/>
          <a:lstStyle/>
          <a:p>
            <a:pPr marL="0" indent="0" algn="l">
              <a:buNone/>
            </a:pPr>
            <a:r>
              <a:rPr lang="uk-UA" sz="1600" b="0" i="0" dirty="0">
                <a:solidFill>
                  <a:srgbClr val="3116BA"/>
                </a:solidFill>
                <a:effectLst/>
                <a:latin typeface="Times New Roman" panose="02020603050405020304" pitchFamily="18" charset="0"/>
                <a:cs typeface="Times New Roman" panose="02020603050405020304" pitchFamily="18" charset="0"/>
              </a:rPr>
              <a:t>	</a:t>
            </a:r>
          </a:p>
          <a:p>
            <a:pPr marL="0" indent="0" algn="l">
              <a:buNone/>
            </a:pPr>
            <a:endParaRPr lang="uk-UA" sz="1600" dirty="0">
              <a:solidFill>
                <a:srgbClr val="3116BA"/>
              </a:solidFill>
              <a:latin typeface="Times New Roman" panose="02020603050405020304" pitchFamily="18" charset="0"/>
              <a:cs typeface="Times New Roman" panose="02020603050405020304" pitchFamily="18" charset="0"/>
            </a:endParaRPr>
          </a:p>
          <a:p>
            <a:pPr marL="0" indent="0" algn="l">
              <a:buNone/>
            </a:pPr>
            <a:endParaRPr lang="uk-UA" sz="1600" b="1" i="1" dirty="0">
              <a:solidFill>
                <a:srgbClr val="3116BA"/>
              </a:solidFill>
              <a:effectLst/>
              <a:latin typeface="Times New Roman" panose="02020603050405020304" pitchFamily="18" charset="0"/>
              <a:cs typeface="Times New Roman" panose="02020603050405020304" pitchFamily="18" charset="0"/>
            </a:endParaRPr>
          </a:p>
          <a:p>
            <a:pPr marL="0" indent="0" algn="l">
              <a:buNone/>
            </a:pPr>
            <a:endParaRPr lang="uk-UA" sz="1600" b="1" i="1" dirty="0">
              <a:solidFill>
                <a:srgbClr val="3116BA"/>
              </a:solidFill>
              <a:latin typeface="Times New Roman" panose="02020603050405020304" pitchFamily="18" charset="0"/>
              <a:cs typeface="Times New Roman" panose="02020603050405020304" pitchFamily="18" charset="0"/>
            </a:endParaRPr>
          </a:p>
          <a:p>
            <a:pPr marL="0" indent="0" algn="just">
              <a:buNone/>
            </a:pPr>
            <a:r>
              <a:rPr lang="uk-UA" sz="1800" b="1" i="1" dirty="0">
                <a:solidFill>
                  <a:srgbClr val="3116BA"/>
                </a:solidFill>
                <a:effectLst/>
                <a:latin typeface="Times New Roman" panose="02020603050405020304" pitchFamily="18" charset="0"/>
                <a:cs typeface="Times New Roman" panose="02020603050405020304" pitchFamily="18" charset="0"/>
              </a:rPr>
              <a:t>	З початком повномасштабного російського вторгнення в Україну Денис Кривий активно долучився до волонтерської діяльності. </a:t>
            </a:r>
          </a:p>
          <a:p>
            <a:pPr marL="0" indent="0" algn="just">
              <a:buNone/>
            </a:pPr>
            <a:r>
              <a:rPr lang="uk-UA" sz="1800" b="1" i="1" dirty="0">
                <a:solidFill>
                  <a:srgbClr val="3116BA"/>
                </a:solidFill>
                <a:latin typeface="Times New Roman" panose="02020603050405020304" pitchFamily="18" charset="0"/>
                <a:cs typeface="Times New Roman" panose="02020603050405020304" pitchFamily="18" charset="0"/>
              </a:rPr>
              <a:t>	</a:t>
            </a:r>
            <a:r>
              <a:rPr lang="uk-UA" sz="1800" b="1" i="1" dirty="0">
                <a:solidFill>
                  <a:srgbClr val="3116BA"/>
                </a:solidFill>
                <a:effectLst/>
                <a:latin typeface="Times New Roman" panose="02020603050405020304" pitchFamily="18" charset="0"/>
                <a:cs typeface="Times New Roman" panose="02020603050405020304" pitchFamily="18" charset="0"/>
              </a:rPr>
              <a:t>Згодом він добровільно мобілізувався та вступив до Збройних Сил України.</a:t>
            </a:r>
          </a:p>
          <a:p>
            <a:pPr marL="0" indent="0" algn="l">
              <a:buNone/>
            </a:pPr>
            <a:r>
              <a:rPr lang="uk-UA" sz="1600" b="0" i="0" dirty="0">
                <a:solidFill>
                  <a:srgbClr val="3116BA"/>
                </a:solidFill>
                <a:effectLst/>
                <a:latin typeface="Times New Roman" panose="02020603050405020304" pitchFamily="18" charset="0"/>
                <a:cs typeface="Times New Roman" panose="02020603050405020304" pitchFamily="18" charset="0"/>
              </a:rPr>
              <a:t>		</a:t>
            </a:r>
            <a:endParaRPr lang="uk-UA" dirty="0"/>
          </a:p>
        </p:txBody>
      </p:sp>
      <p:sp>
        <p:nvSpPr>
          <p:cNvPr id="10" name="TextBox 9">
            <a:extLst>
              <a:ext uri="{FF2B5EF4-FFF2-40B4-BE49-F238E27FC236}">
                <a16:creationId xmlns:a16="http://schemas.microsoft.com/office/drawing/2014/main" id="{FEB059A6-1939-012E-E7C8-62DC617D9412}"/>
              </a:ext>
            </a:extLst>
          </p:cNvPr>
          <p:cNvSpPr txBox="1"/>
          <p:nvPr/>
        </p:nvSpPr>
        <p:spPr>
          <a:xfrm>
            <a:off x="4657368" y="2924944"/>
            <a:ext cx="4464496" cy="3416320"/>
          </a:xfrm>
          <a:prstGeom prst="rect">
            <a:avLst/>
          </a:prstGeom>
          <a:noFill/>
        </p:spPr>
        <p:txBody>
          <a:bodyPr wrap="square">
            <a:spAutoFit/>
          </a:bodyPr>
          <a:lstStyle/>
          <a:p>
            <a:pPr marL="0" indent="0" algn="l">
              <a:buNone/>
            </a:pPr>
            <a:endParaRPr lang="uk-UA" sz="1800" b="1" i="1" dirty="0">
              <a:effectLst/>
              <a:latin typeface="Times New Roman" panose="02020603050405020304" pitchFamily="18" charset="0"/>
              <a:cs typeface="Times New Roman" panose="02020603050405020304" pitchFamily="18" charset="0"/>
            </a:endParaRPr>
          </a:p>
          <a:p>
            <a:pPr marL="0" indent="0" algn="l">
              <a:buNone/>
            </a:pPr>
            <a:endParaRPr lang="uk-UA" b="1" i="1" dirty="0">
              <a:latin typeface="Times New Roman" panose="02020603050405020304" pitchFamily="18" charset="0"/>
              <a:cs typeface="Times New Roman" panose="02020603050405020304" pitchFamily="18" charset="0"/>
            </a:endParaRPr>
          </a:p>
          <a:p>
            <a:pPr marL="0" indent="0" algn="l">
              <a:buNone/>
            </a:pPr>
            <a:endParaRPr lang="uk-UA" sz="1800" b="1" i="1" dirty="0">
              <a:effectLst/>
              <a:latin typeface="Times New Roman" panose="02020603050405020304" pitchFamily="18" charset="0"/>
              <a:cs typeface="Times New Roman" panose="02020603050405020304" pitchFamily="18" charset="0"/>
            </a:endParaRPr>
          </a:p>
          <a:p>
            <a:pPr marL="0" indent="0" algn="l">
              <a:buNone/>
            </a:pPr>
            <a:endParaRPr lang="uk-UA" b="1" i="1" dirty="0">
              <a:latin typeface="Times New Roman" panose="02020603050405020304" pitchFamily="18" charset="0"/>
              <a:cs typeface="Times New Roman" panose="02020603050405020304" pitchFamily="18" charset="0"/>
            </a:endParaRPr>
          </a:p>
          <a:p>
            <a:pPr marL="0" indent="0" algn="l">
              <a:buNone/>
            </a:pPr>
            <a:endParaRPr lang="uk-UA" sz="1800" b="1" i="1" dirty="0">
              <a:effectLst/>
              <a:latin typeface="Times New Roman" panose="02020603050405020304" pitchFamily="18" charset="0"/>
              <a:cs typeface="Times New Roman" panose="02020603050405020304" pitchFamily="18" charset="0"/>
            </a:endParaRPr>
          </a:p>
          <a:p>
            <a:pPr marL="0" indent="0" algn="l">
              <a:buNone/>
            </a:pPr>
            <a:endParaRPr lang="uk-UA" b="1" i="1" dirty="0">
              <a:latin typeface="Times New Roman" panose="02020603050405020304" pitchFamily="18" charset="0"/>
              <a:cs typeface="Times New Roman" panose="02020603050405020304" pitchFamily="18" charset="0"/>
            </a:endParaRPr>
          </a:p>
          <a:p>
            <a:pPr marL="0" indent="0" algn="just">
              <a:buNone/>
            </a:pPr>
            <a:r>
              <a:rPr lang="uk-UA" sz="1800" b="1" i="1" dirty="0">
                <a:effectLst/>
                <a:latin typeface="Times New Roman" panose="02020603050405020304" pitchFamily="18" charset="0"/>
                <a:cs typeface="Times New Roman" panose="02020603050405020304" pitchFamily="18" charset="0"/>
              </a:rPr>
              <a:t>	Сумна звістка про загибель Дениса Кривого надійшла 11 травня 2023 року. </a:t>
            </a:r>
          </a:p>
          <a:p>
            <a:pPr marL="0" indent="0" algn="just">
              <a:buNone/>
            </a:pPr>
            <a:r>
              <a:rPr lang="uk-UA" b="1" i="1" dirty="0">
                <a:latin typeface="Times New Roman" panose="02020603050405020304" pitchFamily="18" charset="0"/>
                <a:cs typeface="Times New Roman" panose="02020603050405020304" pitchFamily="18" charset="0"/>
              </a:rPr>
              <a:t>	</a:t>
            </a:r>
            <a:r>
              <a:rPr lang="uk-UA" sz="1800" b="1" i="1" dirty="0">
                <a:effectLst/>
                <a:latin typeface="Times New Roman" panose="02020603050405020304" pitchFamily="18" charset="0"/>
                <a:cs typeface="Times New Roman" panose="02020603050405020304" pitchFamily="18" charset="0"/>
              </a:rPr>
              <a:t>Він загинув у боях за Бахмут на Донеччині, героїчно захищаючи свою Батьківщину.</a:t>
            </a:r>
          </a:p>
        </p:txBody>
      </p:sp>
      <p:sp>
        <p:nvSpPr>
          <p:cNvPr id="2" name="Місце для нижнього колонтитула 1">
            <a:extLst>
              <a:ext uri="{FF2B5EF4-FFF2-40B4-BE49-F238E27FC236}">
                <a16:creationId xmlns:a16="http://schemas.microsoft.com/office/drawing/2014/main" id="{F9D284F5-7BFE-DAAE-F8E8-61C9F2B3B198}"/>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0F7E7388-1CE1-D49D-1309-0A147E942B1D}"/>
              </a:ext>
            </a:extLst>
          </p:cNvPr>
          <p:cNvSpPr>
            <a:spLocks noGrp="1"/>
          </p:cNvSpPr>
          <p:nvPr>
            <p:ph type="sldNum" sz="quarter" idx="12"/>
          </p:nvPr>
        </p:nvSpPr>
        <p:spPr/>
        <p:txBody>
          <a:bodyPr/>
          <a:lstStyle/>
          <a:p>
            <a:fld id="{725C68B6-61C2-468F-89AB-4B9F7531AA68}" type="slidenum">
              <a:rPr lang="ru-RU" smtClean="0"/>
              <a:pPr/>
              <a:t>42</a:t>
            </a:fld>
            <a:endParaRPr lang="ru-RU"/>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073816-CC34-CD2F-E048-58A2E0506798}"/>
              </a:ext>
            </a:extLst>
          </p:cNvPr>
          <p:cNvSpPr txBox="1"/>
          <p:nvPr/>
        </p:nvSpPr>
        <p:spPr>
          <a:xfrm>
            <a:off x="2051719" y="1196752"/>
            <a:ext cx="5688633" cy="1200329"/>
          </a:xfrm>
          <a:prstGeom prst="rect">
            <a:avLst/>
          </a:prstGeom>
          <a:noFill/>
        </p:spPr>
        <p:txBody>
          <a:bodyPr wrap="square">
            <a:spAutoFit/>
          </a:bodyPr>
          <a:lstStyle/>
          <a:p>
            <a:pPr marL="0" indent="0" algn="just">
              <a:buNone/>
            </a:pPr>
            <a:r>
              <a:rPr lang="uk-UA" sz="1800" b="1" i="1" dirty="0">
                <a:solidFill>
                  <a:srgbClr val="3116BA"/>
                </a:solidFill>
                <a:effectLst/>
                <a:latin typeface="Times New Roman" panose="02020603050405020304" pitchFamily="18" charset="0"/>
                <a:cs typeface="Times New Roman" panose="02020603050405020304" pitchFamily="18" charset="0"/>
              </a:rPr>
              <a:t>Ця трагічна подія стала важкою втратою для рідних, друзів та всіх, хто знав і пам'ятає Дениса Кривого як талановитого фотохудожника, відважного воїна та справжнього патріота України.</a:t>
            </a:r>
          </a:p>
        </p:txBody>
      </p:sp>
      <p:pic>
        <p:nvPicPr>
          <p:cNvPr id="5" name="Рисунок 4">
            <a:extLst>
              <a:ext uri="{FF2B5EF4-FFF2-40B4-BE49-F238E27FC236}">
                <a16:creationId xmlns:a16="http://schemas.microsoft.com/office/drawing/2014/main" id="{92C708CB-5580-E489-8FCD-62D298FE6E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2397081"/>
            <a:ext cx="2529259" cy="3470528"/>
          </a:xfrm>
          <a:prstGeom prst="rect">
            <a:avLst/>
          </a:prstGeom>
        </p:spPr>
      </p:pic>
      <p:sp>
        <p:nvSpPr>
          <p:cNvPr id="2" name="Місце для нижнього колонтитула 1">
            <a:extLst>
              <a:ext uri="{FF2B5EF4-FFF2-40B4-BE49-F238E27FC236}">
                <a16:creationId xmlns:a16="http://schemas.microsoft.com/office/drawing/2014/main" id="{15B97909-9770-B876-8C16-80FC024E6B5E}"/>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D5970569-144F-FF31-801F-8232CD282375}"/>
              </a:ext>
            </a:extLst>
          </p:cNvPr>
          <p:cNvSpPr>
            <a:spLocks noGrp="1"/>
          </p:cNvSpPr>
          <p:nvPr>
            <p:ph type="sldNum" sz="quarter" idx="12"/>
          </p:nvPr>
        </p:nvSpPr>
        <p:spPr/>
        <p:txBody>
          <a:bodyPr/>
          <a:lstStyle/>
          <a:p>
            <a:fld id="{725C68B6-61C2-468F-89AB-4B9F7531AA68}" type="slidenum">
              <a:rPr lang="ru-RU" smtClean="0"/>
              <a:pPr/>
              <a:t>43</a:t>
            </a:fld>
            <a:endParaRPr lang="ru-RU"/>
          </a:p>
        </p:txBody>
      </p:sp>
    </p:spTree>
    <p:extLst>
      <p:ext uri="{BB962C8B-B14F-4D97-AF65-F5344CB8AC3E}">
        <p14:creationId xmlns:p14="http://schemas.microsoft.com/office/powerpoint/2010/main" val="1438859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30CED1-A59C-3554-DD91-6543B159E1DC}"/>
              </a:ext>
            </a:extLst>
          </p:cNvPr>
          <p:cNvSpPr txBox="1"/>
          <p:nvPr/>
        </p:nvSpPr>
        <p:spPr>
          <a:xfrm>
            <a:off x="4932040" y="980728"/>
            <a:ext cx="3312368" cy="4801314"/>
          </a:xfrm>
          <a:prstGeom prst="rect">
            <a:avLst/>
          </a:prstGeom>
          <a:noFill/>
        </p:spPr>
        <p:txBody>
          <a:bodyPr wrap="square">
            <a:spAutoFit/>
          </a:bodyPr>
          <a:lstStyle/>
          <a:p>
            <a:pPr algn="just"/>
            <a:r>
              <a:rPr lang="ru-RU" b="0" i="1" dirty="0">
                <a:effectLst/>
                <a:latin typeface="Times New Roman" panose="02020603050405020304" pitchFamily="18" charset="0"/>
                <a:cs typeface="Times New Roman" panose="02020603050405020304" pitchFamily="18" charset="0"/>
              </a:rPr>
              <a:t>	</a:t>
            </a:r>
            <a:r>
              <a:rPr lang="ru-RU" b="0" i="1" dirty="0">
                <a:solidFill>
                  <a:srgbClr val="120EB6"/>
                </a:solidFill>
                <a:effectLst/>
                <a:latin typeface="Times New Roman" panose="02020603050405020304" pitchFamily="18" charset="0"/>
                <a:cs typeface="Times New Roman" panose="02020603050405020304" pitchFamily="18" charset="0"/>
              </a:rPr>
              <a:t>«Коли я </a:t>
            </a:r>
            <a:r>
              <a:rPr lang="ru-RU" b="0" i="1" dirty="0" err="1">
                <a:solidFill>
                  <a:srgbClr val="120EB6"/>
                </a:solidFill>
                <a:effectLst/>
                <a:latin typeface="Times New Roman" panose="02020603050405020304" pitchFamily="18" charset="0"/>
                <a:cs typeface="Times New Roman" panose="02020603050405020304" pitchFamily="18" charset="0"/>
              </a:rPr>
              <a:t>вже</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дізналася</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що</a:t>
            </a:r>
            <a:r>
              <a:rPr lang="ru-RU" b="0" i="1" dirty="0">
                <a:solidFill>
                  <a:srgbClr val="120EB6"/>
                </a:solidFill>
                <a:effectLst/>
                <a:latin typeface="Times New Roman" panose="02020603050405020304" pitchFamily="18" charset="0"/>
                <a:cs typeface="Times New Roman" panose="02020603050405020304" pitchFamily="18" charset="0"/>
              </a:rPr>
              <a:t> Денис </a:t>
            </a:r>
            <a:r>
              <a:rPr lang="ru-RU" b="0" i="1" dirty="0" err="1">
                <a:solidFill>
                  <a:srgbClr val="120EB6"/>
                </a:solidFill>
                <a:effectLst/>
                <a:latin typeface="Times New Roman" panose="02020603050405020304" pitchFamily="18" charset="0"/>
                <a:cs typeface="Times New Roman" panose="02020603050405020304" pitchFamily="18" charset="0"/>
              </a:rPr>
              <a:t>загинув</a:t>
            </a:r>
            <a:r>
              <a:rPr lang="ru-RU" b="0" i="1" dirty="0">
                <a:solidFill>
                  <a:srgbClr val="120EB6"/>
                </a:solidFill>
                <a:effectLst/>
                <a:latin typeface="Times New Roman" panose="02020603050405020304" pitchFamily="18" charset="0"/>
                <a:cs typeface="Times New Roman" panose="02020603050405020304" pitchFamily="18" charset="0"/>
              </a:rPr>
              <a:t>, то подумала про те, </a:t>
            </a:r>
            <a:r>
              <a:rPr lang="ru-RU" b="0" i="1" dirty="0" err="1">
                <a:solidFill>
                  <a:srgbClr val="120EB6"/>
                </a:solidFill>
                <a:effectLst/>
                <a:latin typeface="Times New Roman" panose="02020603050405020304" pitchFamily="18" charset="0"/>
                <a:cs typeface="Times New Roman" panose="02020603050405020304" pitchFamily="18" charset="0"/>
              </a:rPr>
              <a:t>що</a:t>
            </a:r>
            <a:r>
              <a:rPr lang="ru-RU" b="0" i="1" dirty="0">
                <a:solidFill>
                  <a:srgbClr val="120EB6"/>
                </a:solidFill>
                <a:effectLst/>
                <a:latin typeface="Times New Roman" panose="02020603050405020304" pitchFamily="18" charset="0"/>
                <a:cs typeface="Times New Roman" panose="02020603050405020304" pitchFamily="18" charset="0"/>
              </a:rPr>
              <a:t> хочу провести </a:t>
            </a:r>
            <a:r>
              <a:rPr lang="ru-RU" b="0" i="1" dirty="0" err="1">
                <a:solidFill>
                  <a:srgbClr val="120EB6"/>
                </a:solidFill>
                <a:effectLst/>
                <a:latin typeface="Times New Roman" panose="02020603050405020304" pitchFamily="18" charset="0"/>
                <a:cs typeface="Times New Roman" panose="02020603050405020304" pitchFamily="18" charset="0"/>
              </a:rPr>
              <a:t>виставку</a:t>
            </a:r>
            <a:r>
              <a:rPr lang="ru-RU" b="0" i="1" dirty="0">
                <a:solidFill>
                  <a:srgbClr val="120EB6"/>
                </a:solidFill>
                <a:effectLst/>
                <a:latin typeface="Times New Roman" panose="02020603050405020304" pitchFamily="18" charset="0"/>
                <a:cs typeface="Times New Roman" panose="02020603050405020304" pitchFamily="18" charset="0"/>
              </a:rPr>
              <a:t> з </a:t>
            </a:r>
            <a:r>
              <a:rPr lang="ru-RU" b="0" i="1" dirty="0" err="1">
                <a:solidFill>
                  <a:srgbClr val="120EB6"/>
                </a:solidFill>
                <a:effectLst/>
                <a:latin typeface="Times New Roman" panose="02020603050405020304" pitchFamily="18" charset="0"/>
                <a:cs typeface="Times New Roman" panose="02020603050405020304" pitchFamily="18" charset="0"/>
              </a:rPr>
              <a:t>його</a:t>
            </a:r>
            <a:r>
              <a:rPr lang="ru-RU" b="0" i="1" dirty="0">
                <a:solidFill>
                  <a:srgbClr val="120EB6"/>
                </a:solidFill>
                <a:effectLst/>
                <a:latin typeface="Times New Roman" panose="02020603050405020304" pitchFamily="18" charset="0"/>
                <a:cs typeface="Times New Roman" panose="02020603050405020304" pitchFamily="18" charset="0"/>
              </a:rPr>
              <a:t> роботами. Я </a:t>
            </a:r>
            <a:r>
              <a:rPr lang="ru-RU" b="0" i="1" dirty="0" err="1">
                <a:solidFill>
                  <a:srgbClr val="120EB6"/>
                </a:solidFill>
                <a:effectLst/>
                <a:latin typeface="Times New Roman" panose="02020603050405020304" pitchFamily="18" charset="0"/>
                <a:cs typeface="Times New Roman" panose="02020603050405020304" pitchFamily="18" charset="0"/>
              </a:rPr>
              <a:t>завжди</a:t>
            </a:r>
            <a:r>
              <a:rPr lang="ru-RU" b="0" i="1" dirty="0">
                <a:solidFill>
                  <a:srgbClr val="120EB6"/>
                </a:solidFill>
                <a:effectLst/>
                <a:latin typeface="Times New Roman" panose="02020603050405020304" pitchFamily="18" charset="0"/>
                <a:cs typeface="Times New Roman" panose="02020603050405020304" pitchFamily="18" charset="0"/>
              </a:rPr>
              <a:t> ним </a:t>
            </a:r>
            <a:r>
              <a:rPr lang="ru-RU" b="0" i="1" dirty="0" err="1">
                <a:solidFill>
                  <a:srgbClr val="120EB6"/>
                </a:solidFill>
                <a:effectLst/>
                <a:latin typeface="Times New Roman" panose="02020603050405020304" pitchFamily="18" charset="0"/>
                <a:cs typeface="Times New Roman" panose="02020603050405020304" pitchFamily="18" charset="0"/>
              </a:rPr>
              <a:t>неймовірно</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пишалась</a:t>
            </a:r>
            <a:r>
              <a:rPr lang="ru-RU" b="0" i="1" dirty="0">
                <a:solidFill>
                  <a:srgbClr val="120EB6"/>
                </a:solidFill>
                <a:effectLst/>
                <a:latin typeface="Times New Roman" panose="02020603050405020304" pitchFamily="18" charset="0"/>
                <a:cs typeface="Times New Roman" panose="02020603050405020304" pitchFamily="18" charset="0"/>
              </a:rPr>
              <a:t>. Я </a:t>
            </a:r>
            <a:r>
              <a:rPr lang="ru-RU" b="0" i="1" dirty="0" err="1">
                <a:solidFill>
                  <a:srgbClr val="120EB6"/>
                </a:solidFill>
                <a:effectLst/>
                <a:latin typeface="Times New Roman" panose="02020603050405020304" pitchFamily="18" charset="0"/>
                <a:cs typeface="Times New Roman" panose="02020603050405020304" pitchFamily="18" charset="0"/>
              </a:rPr>
              <a:t>хотіла</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щоб</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його</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пам’ятали</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адже</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він</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стільки</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зробив</a:t>
            </a:r>
            <a:r>
              <a:rPr lang="ru-RU" b="0" i="1" dirty="0">
                <a:solidFill>
                  <a:srgbClr val="120EB6"/>
                </a:solidFill>
                <a:effectLst/>
                <a:latin typeface="Times New Roman" panose="02020603050405020304" pitchFamily="18" charset="0"/>
                <a:cs typeface="Times New Roman" panose="02020603050405020304" pitchFamily="18" charset="0"/>
              </a:rPr>
              <a:t> у </a:t>
            </a:r>
            <a:r>
              <a:rPr lang="ru-RU" b="0" i="1" dirty="0" err="1">
                <a:solidFill>
                  <a:srgbClr val="120EB6"/>
                </a:solidFill>
                <a:effectLst/>
                <a:latin typeface="Times New Roman" panose="02020603050405020304" pitchFamily="18" charset="0"/>
                <a:cs typeface="Times New Roman" panose="02020603050405020304" pitchFamily="18" charset="0"/>
              </a:rPr>
              <a:t>житті</a:t>
            </a:r>
            <a:r>
              <a:rPr lang="ru-RU" b="0" i="1" dirty="0">
                <a:solidFill>
                  <a:srgbClr val="120EB6"/>
                </a:solidFill>
                <a:effectLst/>
                <a:latin typeface="Times New Roman" panose="02020603050405020304" pitchFamily="18" charset="0"/>
                <a:cs typeface="Times New Roman" panose="02020603050405020304" pitchFamily="18" charset="0"/>
              </a:rPr>
              <a:t>. Щиро </a:t>
            </a:r>
            <a:r>
              <a:rPr lang="ru-RU" b="0" i="1" dirty="0" err="1">
                <a:solidFill>
                  <a:srgbClr val="120EB6"/>
                </a:solidFill>
                <a:effectLst/>
                <a:latin typeface="Times New Roman" panose="02020603050405020304" pitchFamily="18" charset="0"/>
                <a:cs typeface="Times New Roman" panose="02020603050405020304" pitchFamily="18" charset="0"/>
              </a:rPr>
              <a:t>радію</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що</a:t>
            </a:r>
            <a:r>
              <a:rPr lang="ru-RU" b="0" i="1" dirty="0">
                <a:solidFill>
                  <a:srgbClr val="120EB6"/>
                </a:solidFill>
                <a:effectLst/>
                <a:latin typeface="Times New Roman" panose="02020603050405020304" pitchFamily="18" charset="0"/>
                <a:cs typeface="Times New Roman" panose="02020603050405020304" pitchFamily="18" charset="0"/>
              </a:rPr>
              <a:t> люди </a:t>
            </a:r>
            <a:r>
              <a:rPr lang="ru-RU" b="0" i="1" dirty="0" err="1">
                <a:solidFill>
                  <a:srgbClr val="120EB6"/>
                </a:solidFill>
                <a:effectLst/>
                <a:latin typeface="Times New Roman" panose="02020603050405020304" pitchFamily="18" charset="0"/>
                <a:cs typeface="Times New Roman" panose="02020603050405020304" pitchFamily="18" charset="0"/>
              </a:rPr>
              <a:t>прийшли</a:t>
            </a:r>
            <a:r>
              <a:rPr lang="ru-RU" b="0" i="1" dirty="0">
                <a:solidFill>
                  <a:srgbClr val="120EB6"/>
                </a:solidFill>
                <a:effectLst/>
                <a:latin typeface="Times New Roman" panose="02020603050405020304" pitchFamily="18" charset="0"/>
                <a:cs typeface="Times New Roman" panose="02020603050405020304" pitchFamily="18" charset="0"/>
              </a:rPr>
              <a:t> і </a:t>
            </a:r>
            <a:r>
              <a:rPr lang="ru-RU" b="0" i="1" dirty="0" err="1">
                <a:solidFill>
                  <a:srgbClr val="120EB6"/>
                </a:solidFill>
                <a:effectLst/>
                <a:latin typeface="Times New Roman" panose="02020603050405020304" pitchFamily="18" charset="0"/>
                <a:cs typeface="Times New Roman" panose="02020603050405020304" pitchFamily="18" charset="0"/>
              </a:rPr>
              <a:t>відгукнулись</a:t>
            </a:r>
            <a:r>
              <a:rPr lang="ru-RU" b="0" i="1" dirty="0">
                <a:solidFill>
                  <a:srgbClr val="120EB6"/>
                </a:solidFill>
                <a:effectLst/>
                <a:latin typeface="Times New Roman" panose="02020603050405020304" pitchFamily="18" charset="0"/>
                <a:cs typeface="Times New Roman" panose="02020603050405020304" pitchFamily="18" charset="0"/>
              </a:rPr>
              <a:t> на </a:t>
            </a:r>
            <a:r>
              <a:rPr lang="ru-RU" b="0" i="1" dirty="0" err="1">
                <a:solidFill>
                  <a:srgbClr val="120EB6"/>
                </a:solidFill>
                <a:effectLst/>
                <a:latin typeface="Times New Roman" panose="02020603050405020304" pitchFamily="18" charset="0"/>
                <a:cs typeface="Times New Roman" panose="02020603050405020304" pitchFamily="18" charset="0"/>
              </a:rPr>
              <a:t>благодійний</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аукціон</a:t>
            </a:r>
            <a:r>
              <a:rPr lang="ru-RU" b="0" i="1" dirty="0">
                <a:solidFill>
                  <a:srgbClr val="120EB6"/>
                </a:solidFill>
                <a:effectLst/>
                <a:latin typeface="Times New Roman" panose="02020603050405020304" pitchFamily="18" charset="0"/>
                <a:cs typeface="Times New Roman" panose="02020603050405020304" pitchFamily="18" charset="0"/>
              </a:rPr>
              <a:t>. У мене </a:t>
            </a:r>
            <a:r>
              <a:rPr lang="ru-RU" b="0" i="1" dirty="0" err="1">
                <a:solidFill>
                  <a:srgbClr val="120EB6"/>
                </a:solidFill>
                <a:effectLst/>
                <a:latin typeface="Times New Roman" panose="02020603050405020304" pitchFamily="18" charset="0"/>
                <a:cs typeface="Times New Roman" panose="02020603050405020304" pitchFamily="18" charset="0"/>
              </a:rPr>
              <a:t>був</a:t>
            </a:r>
            <a:r>
              <a:rPr lang="ru-RU" b="0" i="1" dirty="0">
                <a:solidFill>
                  <a:srgbClr val="120EB6"/>
                </a:solidFill>
                <a:effectLst/>
                <a:latin typeface="Times New Roman" panose="02020603050405020304" pitchFamily="18" charset="0"/>
                <a:cs typeface="Times New Roman" panose="02020603050405020304" pitchFamily="18" charset="0"/>
              </a:rPr>
              <a:t> страх, </a:t>
            </a:r>
            <a:r>
              <a:rPr lang="ru-RU" b="0" i="1" dirty="0" err="1">
                <a:solidFill>
                  <a:srgbClr val="120EB6"/>
                </a:solidFill>
                <a:effectLst/>
                <a:latin typeface="Times New Roman" panose="02020603050405020304" pitchFamily="18" charset="0"/>
                <a:cs typeface="Times New Roman" panose="02020603050405020304" pitchFamily="18" charset="0"/>
              </a:rPr>
              <a:t>що</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може</a:t>
            </a:r>
            <a:r>
              <a:rPr lang="ru-RU" b="0" i="1" dirty="0">
                <a:solidFill>
                  <a:srgbClr val="120EB6"/>
                </a:solidFill>
                <a:effectLst/>
                <a:latin typeface="Times New Roman" panose="02020603050405020304" pitchFamily="18" charset="0"/>
                <a:cs typeface="Times New Roman" panose="02020603050405020304" pitchFamily="18" charset="0"/>
              </a:rPr>
              <a:t> не </a:t>
            </a:r>
            <a:r>
              <a:rPr lang="ru-RU" b="0" i="1" dirty="0" err="1">
                <a:solidFill>
                  <a:srgbClr val="120EB6"/>
                </a:solidFill>
                <a:effectLst/>
                <a:latin typeface="Times New Roman" panose="02020603050405020304" pitchFamily="18" charset="0"/>
                <a:cs typeface="Times New Roman" panose="02020603050405020304" pitchFamily="18" charset="0"/>
              </a:rPr>
              <a:t>вийти</a:t>
            </a:r>
            <a:r>
              <a:rPr lang="ru-RU" b="0" i="1" dirty="0">
                <a:solidFill>
                  <a:srgbClr val="120EB6"/>
                </a:solidFill>
                <a:effectLst/>
                <a:latin typeface="Times New Roman" panose="02020603050405020304" pitchFamily="18" charset="0"/>
                <a:cs typeface="Times New Roman" panose="02020603050405020304" pitchFamily="18" charset="0"/>
              </a:rPr>
              <a:t>. </a:t>
            </a:r>
          </a:p>
          <a:p>
            <a:pPr algn="just"/>
            <a:r>
              <a:rPr lang="ru-RU" i="1" dirty="0">
                <a:solidFill>
                  <a:srgbClr val="120EB6"/>
                </a:solidFill>
                <a:latin typeface="Times New Roman" panose="02020603050405020304" pitchFamily="18" charset="0"/>
                <a:cs typeface="Times New Roman" panose="02020603050405020304" pitchFamily="18" charset="0"/>
              </a:rPr>
              <a:t>	</a:t>
            </a:r>
            <a:r>
              <a:rPr lang="ru-RU" b="0" i="1" dirty="0">
                <a:solidFill>
                  <a:srgbClr val="120EB6"/>
                </a:solidFill>
                <a:effectLst/>
                <a:latin typeface="Times New Roman" panose="02020603050405020304" pitchFamily="18" charset="0"/>
                <a:cs typeface="Times New Roman" panose="02020603050405020304" pitchFamily="18" charset="0"/>
              </a:rPr>
              <a:t>Після продажу </a:t>
            </a:r>
            <a:r>
              <a:rPr lang="ru-RU" b="0" i="1" dirty="0" err="1">
                <a:solidFill>
                  <a:srgbClr val="120EB6"/>
                </a:solidFill>
                <a:effectLst/>
                <a:latin typeface="Times New Roman" panose="02020603050405020304" pitchFamily="18" charset="0"/>
                <a:cs typeface="Times New Roman" panose="02020603050405020304" pitchFamily="18" charset="0"/>
              </a:rPr>
              <a:t>першої</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фотокартини</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зрозуміла</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що</a:t>
            </a:r>
            <a:r>
              <a:rPr lang="ru-RU" b="0" i="1" dirty="0">
                <a:solidFill>
                  <a:srgbClr val="120EB6"/>
                </a:solidFill>
                <a:effectLst/>
                <a:latin typeface="Times New Roman" panose="02020603050405020304" pitchFamily="18" charset="0"/>
                <a:cs typeface="Times New Roman" panose="02020603050405020304" pitchFamily="18" charset="0"/>
              </a:rPr>
              <a:t> </a:t>
            </a:r>
            <a:r>
              <a:rPr lang="ru-RU" b="0" i="1" dirty="0" err="1">
                <a:solidFill>
                  <a:srgbClr val="120EB6"/>
                </a:solidFill>
                <a:effectLst/>
                <a:latin typeface="Times New Roman" panose="02020603050405020304" pitchFamily="18" charset="0"/>
                <a:cs typeface="Times New Roman" panose="02020603050405020304" pitchFamily="18" charset="0"/>
              </a:rPr>
              <a:t>діло</a:t>
            </a:r>
            <a:r>
              <a:rPr lang="ru-RU" b="0" i="1" dirty="0">
                <a:solidFill>
                  <a:srgbClr val="120EB6"/>
                </a:solidFill>
                <a:effectLst/>
                <a:latin typeface="Times New Roman" panose="02020603050405020304" pitchFamily="18" charset="0"/>
                <a:cs typeface="Times New Roman" panose="02020603050405020304" pitchFamily="18" charset="0"/>
              </a:rPr>
              <a:t> буде», </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резюмувала</a:t>
            </a:r>
            <a:r>
              <a:rPr lang="ru-RU" b="0" i="0" dirty="0">
                <a:effectLst/>
                <a:latin typeface="Times New Roman" panose="02020603050405020304" pitchFamily="18" charset="0"/>
                <a:cs typeface="Times New Roman" panose="02020603050405020304" pitchFamily="18" charset="0"/>
              </a:rPr>
              <a:t> Галина </a:t>
            </a:r>
            <a:r>
              <a:rPr lang="ru-RU" b="0" i="0" dirty="0" err="1">
                <a:effectLst/>
                <a:latin typeface="Times New Roman" panose="02020603050405020304" pitchFamily="18" charset="0"/>
                <a:cs typeface="Times New Roman" panose="02020603050405020304" pitchFamily="18" charset="0"/>
              </a:rPr>
              <a:t>Волгіна-жінка</a:t>
            </a:r>
            <a:r>
              <a:rPr lang="ru-RU" b="0" i="0" dirty="0">
                <a:effectLst/>
                <a:latin typeface="Times New Roman" panose="02020603050405020304" pitchFamily="18" charset="0"/>
                <a:cs typeface="Times New Roman" panose="02020603050405020304" pitchFamily="18" charset="0"/>
              </a:rPr>
              <a:t> Дениса К.</a:t>
            </a:r>
            <a:endParaRPr lang="uk-UA"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CFE0EF8C-35B8-5B0B-AE28-B55E101515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 y="1196752"/>
            <a:ext cx="4896544" cy="3960440"/>
          </a:xfrm>
          <a:prstGeom prst="rect">
            <a:avLst/>
          </a:prstGeom>
          <a:noFill/>
          <a:extLst>
            <a:ext uri="{909E8E84-426E-40DD-AFC4-6F175D3DCCD1}">
              <a14:hiddenFill xmlns:a14="http://schemas.microsoft.com/office/drawing/2010/main">
                <a:solidFill>
                  <a:srgbClr val="FFFFFF"/>
                </a:solidFill>
              </a14:hiddenFill>
            </a:ext>
          </a:extLst>
        </p:spPr>
      </p:pic>
      <p:sp>
        <p:nvSpPr>
          <p:cNvPr id="2" name="Місце для нижнього колонтитула 1">
            <a:extLst>
              <a:ext uri="{FF2B5EF4-FFF2-40B4-BE49-F238E27FC236}">
                <a16:creationId xmlns:a16="http://schemas.microsoft.com/office/drawing/2014/main" id="{97D3671D-7F13-7D91-D562-5CDCBD43789B}"/>
              </a:ext>
            </a:extLst>
          </p:cNvPr>
          <p:cNvSpPr>
            <a:spLocks noGrp="1"/>
          </p:cNvSpPr>
          <p:nvPr>
            <p:ph type="ftr" sz="quarter" idx="11"/>
          </p:nvPr>
        </p:nvSpPr>
        <p:spPr/>
        <p:txBody>
          <a:bodyPr/>
          <a:lstStyle/>
          <a:p>
            <a:endParaRPr lang="ru-RU"/>
          </a:p>
        </p:txBody>
      </p:sp>
      <p:sp>
        <p:nvSpPr>
          <p:cNvPr id="4" name="Місце для номера слайда 3">
            <a:extLst>
              <a:ext uri="{FF2B5EF4-FFF2-40B4-BE49-F238E27FC236}">
                <a16:creationId xmlns:a16="http://schemas.microsoft.com/office/drawing/2014/main" id="{34B0E933-5983-DDDB-F70C-833E7277DC16}"/>
              </a:ext>
            </a:extLst>
          </p:cNvPr>
          <p:cNvSpPr>
            <a:spLocks noGrp="1"/>
          </p:cNvSpPr>
          <p:nvPr>
            <p:ph type="sldNum" sz="quarter" idx="12"/>
          </p:nvPr>
        </p:nvSpPr>
        <p:spPr/>
        <p:txBody>
          <a:bodyPr/>
          <a:lstStyle/>
          <a:p>
            <a:fld id="{725C68B6-61C2-468F-89AB-4B9F7531AA68}" type="slidenum">
              <a:rPr lang="ru-RU" smtClean="0"/>
              <a:pPr/>
              <a:t>44</a:t>
            </a:fld>
            <a:endParaRPr lang="ru-RU"/>
          </a:p>
        </p:txBody>
      </p:sp>
    </p:spTree>
    <p:extLst>
      <p:ext uri="{BB962C8B-B14F-4D97-AF65-F5344CB8AC3E}">
        <p14:creationId xmlns:p14="http://schemas.microsoft.com/office/powerpoint/2010/main" val="4086848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6E507736-8B6B-D590-C6E9-F9B094DAC5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768" y="-171400"/>
            <a:ext cx="874846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Місце для нижнього колонтитула 1">
            <a:extLst>
              <a:ext uri="{FF2B5EF4-FFF2-40B4-BE49-F238E27FC236}">
                <a16:creationId xmlns:a16="http://schemas.microsoft.com/office/drawing/2014/main" id="{15D51288-FCB3-89BA-E421-7890DD679C21}"/>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8C4D700E-04C0-7B49-CF22-23EE09AA536F}"/>
              </a:ext>
            </a:extLst>
          </p:cNvPr>
          <p:cNvSpPr>
            <a:spLocks noGrp="1"/>
          </p:cNvSpPr>
          <p:nvPr>
            <p:ph type="sldNum" sz="quarter" idx="12"/>
          </p:nvPr>
        </p:nvSpPr>
        <p:spPr/>
        <p:txBody>
          <a:bodyPr/>
          <a:lstStyle/>
          <a:p>
            <a:fld id="{725C68B6-61C2-468F-89AB-4B9F7531AA68}" type="slidenum">
              <a:rPr lang="ru-RU" smtClean="0"/>
              <a:pPr/>
              <a:t>45</a:t>
            </a:fld>
            <a:endParaRPr lang="ru-RU"/>
          </a:p>
        </p:txBody>
      </p:sp>
    </p:spTree>
    <p:extLst>
      <p:ext uri="{BB962C8B-B14F-4D97-AF65-F5344CB8AC3E}">
        <p14:creationId xmlns:p14="http://schemas.microsoft.com/office/powerpoint/2010/main" val="40585378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2EFD2D8-084B-F617-ABED-2D1AC4CB49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908720"/>
            <a:ext cx="3168352" cy="2862322"/>
          </a:xfrm>
          <a:prstGeom prst="rect">
            <a:avLst/>
          </a:prstGeom>
        </p:spPr>
      </p:pic>
      <p:pic>
        <p:nvPicPr>
          <p:cNvPr id="6" name="Рисунок 5">
            <a:extLst>
              <a:ext uri="{FF2B5EF4-FFF2-40B4-BE49-F238E27FC236}">
                <a16:creationId xmlns:a16="http://schemas.microsoft.com/office/drawing/2014/main" id="{029811DF-AF4A-1005-C182-12BA435633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8181" y="1052736"/>
            <a:ext cx="3409236" cy="2059781"/>
          </a:xfrm>
          <a:prstGeom prst="rect">
            <a:avLst/>
          </a:prstGeom>
        </p:spPr>
      </p:pic>
      <p:sp>
        <p:nvSpPr>
          <p:cNvPr id="10" name="TextBox 9">
            <a:extLst>
              <a:ext uri="{FF2B5EF4-FFF2-40B4-BE49-F238E27FC236}">
                <a16:creationId xmlns:a16="http://schemas.microsoft.com/office/drawing/2014/main" id="{CF8B93D6-932D-6BF2-39CA-0BC09755CA16}"/>
              </a:ext>
            </a:extLst>
          </p:cNvPr>
          <p:cNvSpPr txBox="1"/>
          <p:nvPr/>
        </p:nvSpPr>
        <p:spPr>
          <a:xfrm rot="10800000" flipV="1">
            <a:off x="1187624" y="3890665"/>
            <a:ext cx="6984776" cy="1200329"/>
          </a:xfrm>
          <a:prstGeom prst="rect">
            <a:avLst/>
          </a:prstGeom>
          <a:noFill/>
        </p:spPr>
        <p:txBody>
          <a:bodyPr wrap="square">
            <a:spAutoFit/>
          </a:bodyPr>
          <a:lstStyle/>
          <a:p>
            <a:pPr algn="just"/>
            <a:r>
              <a:rPr lang="ru-RU" sz="2400" b="1" i="1" dirty="0">
                <a:solidFill>
                  <a:srgbClr val="FF0066"/>
                </a:solidFill>
                <a:effectLst/>
                <a:latin typeface="Times New Roman" panose="02020603050405020304" pitchFamily="18" charset="0"/>
                <a:cs typeface="Times New Roman" panose="02020603050405020304" pitchFamily="18" charset="0"/>
              </a:rPr>
              <a:t>«</a:t>
            </a:r>
            <a:r>
              <a:rPr lang="ru-RU" sz="2400" b="1" i="1" dirty="0" err="1">
                <a:solidFill>
                  <a:srgbClr val="FF0066"/>
                </a:solidFill>
                <a:effectLst/>
                <a:latin typeface="Times New Roman" panose="02020603050405020304" pitchFamily="18" charset="0"/>
                <a:cs typeface="Times New Roman" panose="02020603050405020304" pitchFamily="18" charset="0"/>
              </a:rPr>
              <a:t>Він</a:t>
            </a:r>
            <a:r>
              <a:rPr lang="ru-RU" sz="2400" b="1" i="1" dirty="0">
                <a:solidFill>
                  <a:srgbClr val="FF0066"/>
                </a:solidFill>
                <a:effectLst/>
                <a:latin typeface="Times New Roman" panose="02020603050405020304" pitchFamily="18" charset="0"/>
                <a:cs typeface="Times New Roman" panose="02020603050405020304" pitchFamily="18" charset="0"/>
              </a:rPr>
              <a:t> прожив </a:t>
            </a:r>
            <a:r>
              <a:rPr lang="ru-RU" sz="2400" b="1" i="1" dirty="0" err="1">
                <a:solidFill>
                  <a:srgbClr val="FF0066"/>
                </a:solidFill>
                <a:effectLst/>
                <a:latin typeface="Times New Roman" panose="02020603050405020304" pitchFamily="18" charset="0"/>
                <a:cs typeface="Times New Roman" panose="02020603050405020304" pitchFamily="18" charset="0"/>
              </a:rPr>
              <a:t>яскраве</a:t>
            </a:r>
            <a:r>
              <a:rPr lang="ru-RU" sz="2400" b="1" i="1" dirty="0">
                <a:solidFill>
                  <a:srgbClr val="FF0066"/>
                </a:solidFill>
                <a:effectLst/>
                <a:latin typeface="Times New Roman" panose="02020603050405020304" pitchFamily="18" charset="0"/>
                <a:cs typeface="Times New Roman" panose="02020603050405020304" pitchFamily="18" charset="0"/>
              </a:rPr>
              <a:t> </a:t>
            </a:r>
            <a:r>
              <a:rPr lang="ru-RU" sz="2400" b="1" i="1" dirty="0" err="1">
                <a:solidFill>
                  <a:srgbClr val="FF0066"/>
                </a:solidFill>
                <a:effectLst/>
                <a:latin typeface="Times New Roman" panose="02020603050405020304" pitchFamily="18" charset="0"/>
                <a:cs typeface="Times New Roman" panose="02020603050405020304" pitchFamily="18" charset="0"/>
              </a:rPr>
              <a:t>життя</a:t>
            </a:r>
            <a:r>
              <a:rPr lang="ru-RU" sz="2400" b="1" i="1" dirty="0">
                <a:solidFill>
                  <a:srgbClr val="FF0066"/>
                </a:solidFill>
                <a:effectLst/>
                <a:latin typeface="Times New Roman" panose="02020603050405020304" pitchFamily="18" charset="0"/>
                <a:cs typeface="Times New Roman" panose="02020603050405020304" pitchFamily="18" charset="0"/>
              </a:rPr>
              <a:t>, а зараз </a:t>
            </a:r>
            <a:r>
              <a:rPr lang="ru-RU" sz="2400" b="1" i="1" dirty="0" err="1">
                <a:solidFill>
                  <a:srgbClr val="FF0066"/>
                </a:solidFill>
                <a:effectLst/>
                <a:latin typeface="Times New Roman" panose="02020603050405020304" pitchFamily="18" charset="0"/>
                <a:cs typeface="Times New Roman" panose="02020603050405020304" pitchFamily="18" charset="0"/>
              </a:rPr>
              <a:t>його</a:t>
            </a:r>
            <a:r>
              <a:rPr lang="ru-RU" sz="2400" b="1" i="1" dirty="0">
                <a:solidFill>
                  <a:srgbClr val="FF0066"/>
                </a:solidFill>
                <a:effectLst/>
                <a:latin typeface="Times New Roman" panose="02020603050405020304" pitchFamily="18" charset="0"/>
                <a:cs typeface="Times New Roman" panose="02020603050405020304" pitchFamily="18" charset="0"/>
              </a:rPr>
              <a:t> </a:t>
            </a:r>
            <a:r>
              <a:rPr lang="ru-RU" sz="2400" b="1" i="1" dirty="0" err="1">
                <a:solidFill>
                  <a:srgbClr val="FF0066"/>
                </a:solidFill>
                <a:effectLst/>
                <a:latin typeface="Times New Roman" panose="02020603050405020304" pitchFamily="18" charset="0"/>
                <a:cs typeface="Times New Roman" panose="02020603050405020304" pitchFamily="18" charset="0"/>
              </a:rPr>
              <a:t>роботи</a:t>
            </a:r>
            <a:r>
              <a:rPr lang="ru-RU" sz="2400" b="1" i="1" dirty="0">
                <a:solidFill>
                  <a:srgbClr val="FF0066"/>
                </a:solidFill>
                <a:effectLst/>
                <a:latin typeface="Times New Roman" panose="02020603050405020304" pitchFamily="18" charset="0"/>
                <a:cs typeface="Times New Roman" panose="02020603050405020304" pitchFamily="18" charset="0"/>
              </a:rPr>
              <a:t> </a:t>
            </a:r>
            <a:r>
              <a:rPr lang="ru-RU" sz="2400" b="1" i="1" dirty="0" err="1">
                <a:solidFill>
                  <a:srgbClr val="FF0066"/>
                </a:solidFill>
                <a:effectLst/>
                <a:latin typeface="Times New Roman" panose="02020603050405020304" pitchFamily="18" charset="0"/>
                <a:cs typeface="Times New Roman" panose="02020603050405020304" pitchFamily="18" charset="0"/>
              </a:rPr>
              <a:t>допомагають</a:t>
            </a:r>
            <a:r>
              <a:rPr lang="ru-RU" sz="2400" b="1" i="1" dirty="0">
                <a:solidFill>
                  <a:srgbClr val="FF0066"/>
                </a:solidFill>
                <a:effectLst/>
                <a:latin typeface="Times New Roman" panose="02020603050405020304" pitchFamily="18" charset="0"/>
                <a:cs typeface="Times New Roman" panose="02020603050405020304" pitchFamily="18" charset="0"/>
              </a:rPr>
              <a:t>» — говорить дружина </a:t>
            </a:r>
            <a:r>
              <a:rPr lang="ru-RU" sz="2400" b="1" i="1" dirty="0" err="1">
                <a:solidFill>
                  <a:srgbClr val="FF0066"/>
                </a:solidFill>
                <a:effectLst/>
                <a:latin typeface="Times New Roman" panose="02020603050405020304" pitchFamily="18" charset="0"/>
                <a:cs typeface="Times New Roman" panose="02020603050405020304" pitchFamily="18" charset="0"/>
              </a:rPr>
              <a:t>загиблого</a:t>
            </a:r>
            <a:r>
              <a:rPr lang="ru-RU" sz="2400" b="1" i="1" dirty="0">
                <a:solidFill>
                  <a:srgbClr val="FF0066"/>
                </a:solidFill>
                <a:effectLst/>
                <a:latin typeface="Times New Roman" panose="02020603050405020304" pitchFamily="18" charset="0"/>
                <a:cs typeface="Times New Roman" panose="02020603050405020304" pitchFamily="18" charset="0"/>
              </a:rPr>
              <a:t> на </a:t>
            </a:r>
            <a:r>
              <a:rPr lang="ru-RU" sz="2400" b="1" i="1" dirty="0" err="1">
                <a:solidFill>
                  <a:srgbClr val="FF0066"/>
                </a:solidFill>
                <a:effectLst/>
                <a:latin typeface="Times New Roman" panose="02020603050405020304" pitchFamily="18" charset="0"/>
                <a:cs typeface="Times New Roman" panose="02020603050405020304" pitchFamily="18" charset="0"/>
              </a:rPr>
              <a:t>фронті</a:t>
            </a:r>
            <a:r>
              <a:rPr lang="ru-RU" sz="2400" b="1" i="1" dirty="0">
                <a:solidFill>
                  <a:srgbClr val="FF0066"/>
                </a:solidFill>
                <a:effectLst/>
                <a:latin typeface="Times New Roman" panose="02020603050405020304" pitchFamily="18" charset="0"/>
                <a:cs typeface="Times New Roman" panose="02020603050405020304" pitchFamily="18" charset="0"/>
              </a:rPr>
              <a:t> фотографа Дениса Кривого</a:t>
            </a:r>
          </a:p>
        </p:txBody>
      </p:sp>
      <p:sp>
        <p:nvSpPr>
          <p:cNvPr id="2" name="Місце для нижнього колонтитула 1">
            <a:extLst>
              <a:ext uri="{FF2B5EF4-FFF2-40B4-BE49-F238E27FC236}">
                <a16:creationId xmlns:a16="http://schemas.microsoft.com/office/drawing/2014/main" id="{C14A1ADC-E5AB-D8A1-4F99-ED19A1B2277E}"/>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7F6A322D-2429-5991-9BB5-E2E9431AF651}"/>
              </a:ext>
            </a:extLst>
          </p:cNvPr>
          <p:cNvSpPr>
            <a:spLocks noGrp="1"/>
          </p:cNvSpPr>
          <p:nvPr>
            <p:ph type="sldNum" sz="quarter" idx="12"/>
          </p:nvPr>
        </p:nvSpPr>
        <p:spPr/>
        <p:txBody>
          <a:bodyPr/>
          <a:lstStyle/>
          <a:p>
            <a:fld id="{725C68B6-61C2-468F-89AB-4B9F7531AA68}" type="slidenum">
              <a:rPr lang="ru-RU" smtClean="0"/>
              <a:pPr/>
              <a:t>46</a:t>
            </a:fld>
            <a:endParaRPr lang="ru-RU"/>
          </a:p>
        </p:txBody>
      </p:sp>
    </p:spTree>
    <p:extLst>
      <p:ext uri="{BB962C8B-B14F-4D97-AF65-F5344CB8AC3E}">
        <p14:creationId xmlns:p14="http://schemas.microsoft.com/office/powerpoint/2010/main" val="13685609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subTitle" idx="1"/>
          </p:nvPr>
        </p:nvSpPr>
        <p:spPr>
          <a:xfrm>
            <a:off x="-3282577" y="2336899"/>
            <a:ext cx="8786874" cy="2582598"/>
          </a:xfrm>
        </p:spPr>
        <p:txBody>
          <a:bodyPr/>
          <a:lstStyle/>
          <a:p>
            <a:r>
              <a:rPr lang="uk-UA" sz="4000" dirty="0">
                <a:solidFill>
                  <a:schemeClr val="tx1"/>
                </a:solidFill>
                <a:latin typeface="Times New Roman" pitchFamily="18" charset="0"/>
                <a:cs typeface="Times New Roman" pitchFamily="18" charset="0"/>
              </a:rPr>
              <a:t>.</a:t>
            </a:r>
          </a:p>
        </p:txBody>
      </p:sp>
      <p:pic>
        <p:nvPicPr>
          <p:cNvPr id="4098" name="Picture 2">
            <a:extLst>
              <a:ext uri="{FF2B5EF4-FFF2-40B4-BE49-F238E27FC236}">
                <a16:creationId xmlns:a16="http://schemas.microsoft.com/office/drawing/2014/main" id="{5317AA91-8C98-2615-2E5B-BDFD27EE9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56792"/>
            <a:ext cx="1428750" cy="30003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D95352A-1893-0630-E07E-8FCAC049A2FC}"/>
              </a:ext>
            </a:extLst>
          </p:cNvPr>
          <p:cNvSpPr txBox="1"/>
          <p:nvPr/>
        </p:nvSpPr>
        <p:spPr>
          <a:xfrm>
            <a:off x="971600" y="332656"/>
            <a:ext cx="7848872" cy="646331"/>
          </a:xfrm>
          <a:prstGeom prst="rect">
            <a:avLst/>
          </a:prstGeom>
          <a:noFill/>
        </p:spPr>
        <p:txBody>
          <a:bodyPr wrap="square">
            <a:spAutoFit/>
          </a:bodyPr>
          <a:lstStyle/>
          <a:p>
            <a:pPr algn="ctr"/>
            <a:r>
              <a:rPr lang="uk-UA" sz="3600" b="1" i="1" dirty="0">
                <a:solidFill>
                  <a:srgbClr val="FF0066"/>
                </a:solidFill>
                <a:effectLst/>
                <a:latin typeface="Times New Roman" panose="02020603050405020304" pitchFamily="18" charset="0"/>
                <a:cs typeface="Times New Roman" panose="02020603050405020304" pitchFamily="18" charset="0"/>
              </a:rPr>
              <a:t>Нагороди і почесні звання</a:t>
            </a:r>
            <a:endParaRPr lang="uk-UA" sz="3600" b="1" i="1" dirty="0">
              <a:solidFill>
                <a:srgbClr val="FF0066"/>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658B48A-A535-7DA9-40F5-A9098E23148D}"/>
              </a:ext>
            </a:extLst>
          </p:cNvPr>
          <p:cNvSpPr txBox="1"/>
          <p:nvPr/>
        </p:nvSpPr>
        <p:spPr>
          <a:xfrm>
            <a:off x="4932041" y="1700808"/>
            <a:ext cx="5385416" cy="923330"/>
          </a:xfrm>
          <a:prstGeom prst="rect">
            <a:avLst/>
          </a:prstGeom>
          <a:noFill/>
        </p:spPr>
        <p:txBody>
          <a:bodyPr wrap="square">
            <a:spAutoFit/>
          </a:bodyPr>
          <a:lstStyle/>
          <a:p>
            <a:pPr algn="ctr"/>
            <a:endParaRPr lang="ru-RU" b="1" i="0" u="sng" dirty="0">
              <a:effectLst/>
              <a:latin typeface="Times New Roman" panose="02020603050405020304" pitchFamily="18" charset="0"/>
              <a:cs typeface="Times New Roman" panose="02020603050405020304" pitchFamily="18" charset="0"/>
            </a:endParaRPr>
          </a:p>
          <a:p>
            <a:pPr algn="ctr"/>
            <a:endParaRPr lang="ru-RU" b="1" i="0" u="sng" dirty="0">
              <a:effectLst/>
              <a:latin typeface="Times New Roman" panose="02020603050405020304" pitchFamily="18" charset="0"/>
              <a:cs typeface="Times New Roman" panose="02020603050405020304" pitchFamily="18" charset="0"/>
            </a:endParaRPr>
          </a:p>
          <a:p>
            <a:pPr algn="ctr"/>
            <a:endParaRPr lang="uk-UA" b="1" dirty="0">
              <a:latin typeface="Times New Roman" panose="02020603050405020304" pitchFamily="18" charset="0"/>
              <a:cs typeface="Times New Roman" panose="02020603050405020304" pitchFamily="18" charset="0"/>
            </a:endParaRPr>
          </a:p>
        </p:txBody>
      </p:sp>
      <p:sp>
        <p:nvSpPr>
          <p:cNvPr id="13" name="Заголовок 12">
            <a:extLst>
              <a:ext uri="{FF2B5EF4-FFF2-40B4-BE49-F238E27FC236}">
                <a16:creationId xmlns:a16="http://schemas.microsoft.com/office/drawing/2014/main" id="{FB1A9D4C-4B7D-AC5E-E2EC-B8B79627ADFD}"/>
              </a:ext>
            </a:extLst>
          </p:cNvPr>
          <p:cNvSpPr>
            <a:spLocks noGrp="1"/>
          </p:cNvSpPr>
          <p:nvPr>
            <p:ph type="ctrTitle"/>
          </p:nvPr>
        </p:nvSpPr>
        <p:spPr/>
        <p:txBody>
          <a:bodyPr/>
          <a:lstStyle/>
          <a:p>
            <a:endParaRPr lang="uk-UA"/>
          </a:p>
        </p:txBody>
      </p:sp>
      <p:sp>
        <p:nvSpPr>
          <p:cNvPr id="15" name="TextBox 14">
            <a:extLst>
              <a:ext uri="{FF2B5EF4-FFF2-40B4-BE49-F238E27FC236}">
                <a16:creationId xmlns:a16="http://schemas.microsoft.com/office/drawing/2014/main" id="{E72BEEEE-BC08-51BD-E7B6-3AE4114A72EF}"/>
              </a:ext>
            </a:extLst>
          </p:cNvPr>
          <p:cNvSpPr txBox="1"/>
          <p:nvPr/>
        </p:nvSpPr>
        <p:spPr>
          <a:xfrm>
            <a:off x="2051719" y="1576891"/>
            <a:ext cx="7056785" cy="3427220"/>
          </a:xfrm>
          <a:prstGeom prst="rect">
            <a:avLst/>
          </a:prstGeom>
          <a:noFill/>
        </p:spPr>
        <p:txBody>
          <a:bodyPr wrap="square">
            <a:spAutoFit/>
          </a:bodyPr>
          <a:lstStyle/>
          <a:p>
            <a:pPr algn="just"/>
            <a:r>
              <a:rPr lang="ru-RU" sz="1800" b="1" kern="1200" dirty="0">
                <a:solidFill>
                  <a:srgbClr val="000000"/>
                </a:solidFill>
                <a:effectLst/>
                <a:latin typeface="Times New Roman" panose="02020603050405020304" pitchFamily="18" charset="0"/>
                <a:ea typeface="Times New Roman" panose="02020603050405020304" pitchFamily="18" charset="0"/>
              </a:rPr>
              <a:t>Указ Президента </a:t>
            </a:r>
            <a:r>
              <a:rPr lang="ru-RU" sz="1800" b="1" kern="1200" dirty="0" err="1">
                <a:solidFill>
                  <a:srgbClr val="000000"/>
                </a:solidFill>
                <a:effectLst/>
                <a:latin typeface="Times New Roman" panose="02020603050405020304" pitchFamily="18" charset="0"/>
                <a:ea typeface="Times New Roman" panose="02020603050405020304" pitchFamily="18" charset="0"/>
              </a:rPr>
              <a:t>України</a:t>
            </a:r>
            <a:r>
              <a:rPr lang="ru-RU" sz="1800" b="1" kern="1200" dirty="0">
                <a:solidFill>
                  <a:srgbClr val="000000"/>
                </a:solidFill>
                <a:effectLst/>
                <a:latin typeface="Times New Roman" panose="02020603050405020304" pitchFamily="18" charset="0"/>
                <a:ea typeface="Times New Roman" panose="02020603050405020304" pitchFamily="18" charset="0"/>
              </a:rPr>
              <a:t> </a:t>
            </a:r>
            <a:r>
              <a:rPr lang="ru-RU" sz="1800" b="1" kern="1200" dirty="0" err="1">
                <a:solidFill>
                  <a:srgbClr val="000000"/>
                </a:solidFill>
                <a:effectLst/>
                <a:latin typeface="Times New Roman" panose="02020603050405020304" pitchFamily="18" charset="0"/>
                <a:ea typeface="Times New Roman" panose="02020603050405020304" pitchFamily="18" charset="0"/>
              </a:rPr>
              <a:t>від</a:t>
            </a:r>
            <a:r>
              <a:rPr lang="ru-RU" sz="1800" b="1" kern="1200" dirty="0">
                <a:solidFill>
                  <a:srgbClr val="000000"/>
                </a:solidFill>
                <a:effectLst/>
                <a:latin typeface="Times New Roman" panose="02020603050405020304" pitchFamily="18" charset="0"/>
                <a:ea typeface="Times New Roman" panose="02020603050405020304" pitchFamily="18" charset="0"/>
              </a:rPr>
              <a:t> 24 </a:t>
            </a:r>
            <a:r>
              <a:rPr lang="ru-RU" sz="1800" b="1" kern="1200" dirty="0" err="1">
                <a:solidFill>
                  <a:srgbClr val="000000"/>
                </a:solidFill>
                <a:effectLst/>
                <a:latin typeface="Times New Roman" panose="02020603050405020304" pitchFamily="18" charset="0"/>
                <a:ea typeface="Times New Roman" panose="02020603050405020304" pitchFamily="18" charset="0"/>
              </a:rPr>
              <a:t>серпня</a:t>
            </a:r>
            <a:r>
              <a:rPr lang="ru-RU" sz="1800" b="1" kern="1200" dirty="0">
                <a:solidFill>
                  <a:srgbClr val="000000"/>
                </a:solidFill>
                <a:effectLst/>
                <a:latin typeface="Times New Roman" panose="02020603050405020304" pitchFamily="18" charset="0"/>
                <a:ea typeface="Times New Roman" panose="02020603050405020304" pitchFamily="18" charset="0"/>
              </a:rPr>
              <a:t> 2023 року № 517/2023 </a:t>
            </a:r>
            <a:r>
              <a:rPr lang="ru-RU" sz="1800" b="1" u="sng" kern="1200" dirty="0">
                <a:solidFill>
                  <a:srgbClr val="000000"/>
                </a:solidFill>
                <a:effectLst/>
                <a:latin typeface="Times New Roman" panose="02020603050405020304" pitchFamily="18" charset="0"/>
                <a:ea typeface="Times New Roman" panose="02020603050405020304" pitchFamily="18" charset="0"/>
                <a:hlinkClick r:id="rId3"/>
              </a:rPr>
              <a:t>«Про </a:t>
            </a:r>
            <a:r>
              <a:rPr lang="ru-RU" sz="1800" b="1" u="sng" kern="1200" dirty="0" err="1">
                <a:solidFill>
                  <a:srgbClr val="000000"/>
                </a:solidFill>
                <a:effectLst/>
                <a:latin typeface="Times New Roman" panose="02020603050405020304" pitchFamily="18" charset="0"/>
                <a:ea typeface="Times New Roman" panose="02020603050405020304" pitchFamily="18" charset="0"/>
                <a:hlinkClick r:id="rId3"/>
              </a:rPr>
              <a:t>відзначення</a:t>
            </a:r>
            <a:r>
              <a:rPr lang="ru-RU" sz="1800" b="1" u="sng" kern="1200" dirty="0">
                <a:solidFill>
                  <a:srgbClr val="000000"/>
                </a:solidFill>
                <a:effectLst/>
                <a:latin typeface="Times New Roman" panose="02020603050405020304" pitchFamily="18" charset="0"/>
                <a:ea typeface="Times New Roman" panose="02020603050405020304" pitchFamily="18" charset="0"/>
                <a:hlinkClick r:id="rId3"/>
              </a:rPr>
              <a:t> </a:t>
            </a:r>
            <a:r>
              <a:rPr lang="ru-RU" sz="1800" b="1" u="sng" kern="1200" dirty="0" err="1">
                <a:solidFill>
                  <a:srgbClr val="000000"/>
                </a:solidFill>
                <a:effectLst/>
                <a:latin typeface="Times New Roman" panose="02020603050405020304" pitchFamily="18" charset="0"/>
                <a:ea typeface="Times New Roman" panose="02020603050405020304" pitchFamily="18" charset="0"/>
                <a:hlinkClick r:id="rId3"/>
              </a:rPr>
              <a:t>державними</a:t>
            </a:r>
            <a:r>
              <a:rPr lang="ru-RU" sz="1800" b="1" u="sng" kern="1200" dirty="0">
                <a:solidFill>
                  <a:srgbClr val="000000"/>
                </a:solidFill>
                <a:effectLst/>
                <a:latin typeface="Times New Roman" panose="02020603050405020304" pitchFamily="18" charset="0"/>
                <a:ea typeface="Times New Roman" panose="02020603050405020304" pitchFamily="18" charset="0"/>
                <a:hlinkClick r:id="rId3"/>
              </a:rPr>
              <a:t> </a:t>
            </a:r>
            <a:r>
              <a:rPr lang="ru-RU" sz="1800" b="1" u="sng" kern="1200" dirty="0" err="1">
                <a:solidFill>
                  <a:srgbClr val="000000"/>
                </a:solidFill>
                <a:effectLst/>
                <a:latin typeface="Times New Roman" panose="02020603050405020304" pitchFamily="18" charset="0"/>
                <a:ea typeface="Times New Roman" panose="02020603050405020304" pitchFamily="18" charset="0"/>
                <a:hlinkClick r:id="rId3"/>
              </a:rPr>
              <a:t>нагородами</a:t>
            </a:r>
            <a:r>
              <a:rPr lang="ru-RU" sz="1800" b="1" u="sng" kern="1200" dirty="0">
                <a:solidFill>
                  <a:srgbClr val="000000"/>
                </a:solidFill>
                <a:effectLst/>
                <a:latin typeface="Times New Roman" panose="02020603050405020304" pitchFamily="18" charset="0"/>
                <a:ea typeface="Times New Roman" panose="02020603050405020304" pitchFamily="18" charset="0"/>
                <a:hlinkClick r:id="rId3"/>
              </a:rPr>
              <a:t> </a:t>
            </a:r>
            <a:r>
              <a:rPr lang="ru-RU" sz="1800" b="1" u="sng" kern="1200" dirty="0" err="1">
                <a:solidFill>
                  <a:srgbClr val="000000"/>
                </a:solidFill>
                <a:effectLst/>
                <a:latin typeface="Times New Roman" panose="02020603050405020304" pitchFamily="18" charset="0"/>
                <a:ea typeface="Times New Roman" panose="02020603050405020304" pitchFamily="18" charset="0"/>
                <a:hlinkClick r:id="rId3"/>
              </a:rPr>
              <a:t>України</a:t>
            </a:r>
            <a:r>
              <a:rPr lang="ru-RU" sz="1800" b="1" u="sng" kern="1200" dirty="0">
                <a:solidFill>
                  <a:srgbClr val="000000"/>
                </a:solidFill>
                <a:effectLst/>
                <a:latin typeface="Times New Roman" panose="02020603050405020304" pitchFamily="18" charset="0"/>
                <a:ea typeface="Times New Roman" panose="02020603050405020304" pitchFamily="18" charset="0"/>
                <a:hlinkClick r:id="rId3"/>
              </a:rPr>
              <a:t>»</a:t>
            </a:r>
            <a:endParaRPr lang="uk-UA" sz="1200" dirty="0">
              <a:effectLst/>
              <a:latin typeface="Times New Roman" panose="02020603050405020304" pitchFamily="18" charset="0"/>
              <a:ea typeface="Times New Roman" panose="02020603050405020304" pitchFamily="18" charset="0"/>
            </a:endParaRPr>
          </a:p>
          <a:p>
            <a:pPr algn="just">
              <a:lnSpc>
                <a:spcPct val="107000"/>
              </a:lnSpc>
              <a:spcAft>
                <a:spcPts val="800"/>
              </a:spcAft>
            </a:pPr>
            <a:r>
              <a:rPr lang="ru-RU" sz="1800" b="1" kern="1200"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Орден </a:t>
            </a:r>
            <a:r>
              <a:rPr lang="ru-RU" sz="1800" b="1" u="sng" kern="1200"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«За </a:t>
            </a:r>
            <a:r>
              <a:rPr lang="ru-RU" sz="1800" b="1" u="sng" kern="1200" dirty="0" err="1">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мужність</a:t>
            </a:r>
            <a:r>
              <a:rPr lang="ru-RU" sz="1800" b="1" u="sng" kern="1200"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a:t>
            </a:r>
            <a:r>
              <a:rPr lang="ru-RU" sz="1800" b="1" kern="1200"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 III </a:t>
            </a:r>
            <a:r>
              <a:rPr lang="ru-RU" sz="1800" b="1" kern="1200" dirty="0" err="1">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ступеня</a:t>
            </a:r>
            <a:r>
              <a:rPr lang="ru-RU" sz="1800" b="1" kern="1200"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 (24 </a:t>
            </a:r>
            <a:r>
              <a:rPr lang="ru-RU" sz="1800" b="1" kern="1200" dirty="0" err="1">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серпня</a:t>
            </a:r>
            <a:r>
              <a:rPr lang="ru-RU" sz="1800" b="1" kern="1200"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 2023, посмертно</a:t>
            </a:r>
            <a:r>
              <a:rPr lang="ru-RU" sz="1800" kern="1200"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 особисту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мужність</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виявлену</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у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захисті</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державного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суверенітету</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та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територіальної</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цілісності</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України</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самовіддане</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виконання</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військового</a:t>
            </a:r>
            <a:r>
              <a:rPr lang="ru-RU" sz="180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b="1" i="1"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обов'язку</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01040" algn="just">
              <a:lnSpc>
                <a:spcPct val="107000"/>
              </a:lnSpc>
              <a:spcAft>
                <a:spcPts val="120"/>
              </a:spcAft>
            </a:pPr>
            <a:r>
              <a:rPr lang="uk-UA" sz="1800" b="1" i="1" u="sng"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Блакитна стрічка </a:t>
            </a:r>
            <a:r>
              <a:rPr lang="uk-UA" sz="1800" b="1" i="1" u="sng"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tooltip="Міжнародна федерація фотомистецтва"/>
              </a:rPr>
              <a:t>FIAP</a:t>
            </a:r>
            <a:r>
              <a:rPr lang="uk-UA" sz="1800" b="1" i="1" u="sng"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01040" algn="just">
              <a:lnSpc>
                <a:spcPct val="107000"/>
              </a:lnSpc>
              <a:spcAft>
                <a:spcPts val="120"/>
              </a:spcAft>
            </a:pPr>
            <a:r>
              <a:rPr lang="uk-UA" sz="1800" b="1" i="1" u="sng"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Рішенням </a:t>
            </a:r>
            <a:r>
              <a:rPr lang="uk-UA" sz="1800" b="1" i="1" u="sng"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6" tooltip="Первомайська міська рада (Миколаївська область)"/>
              </a:rPr>
              <a:t>Первомайської міської ради</a:t>
            </a:r>
            <a:r>
              <a:rPr lang="uk-UA" sz="1800" b="1" i="1" u="sng"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6 від 29.08.2024 року присвоєне звання «Почесний громадянин міста Первомайська»</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uk-UA" sz="1800" b="1" i="1" u="none" strike="noStrike"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82B4851-CDE6-9960-1FFD-AB0A37B2FCC4}"/>
              </a:ext>
            </a:extLst>
          </p:cNvPr>
          <p:cNvPicPr>
            <a:picLocks noChangeAspect="1"/>
          </p:cNvPicPr>
          <p:nvPr/>
        </p:nvPicPr>
        <p:blipFill>
          <a:blip r:embed="rId2"/>
          <a:stretch>
            <a:fillRect/>
          </a:stretch>
        </p:blipFill>
        <p:spPr>
          <a:xfrm>
            <a:off x="107504" y="1772816"/>
            <a:ext cx="2254374" cy="3160337"/>
          </a:xfrm>
          <a:prstGeom prst="rect">
            <a:avLst/>
          </a:prstGeom>
        </p:spPr>
      </p:pic>
      <p:pic>
        <p:nvPicPr>
          <p:cNvPr id="5122" name="Picture 2">
            <a:extLst>
              <a:ext uri="{FF2B5EF4-FFF2-40B4-BE49-F238E27FC236}">
                <a16:creationId xmlns:a16="http://schemas.microsoft.com/office/drawing/2014/main" id="{FCC496E8-9979-03D8-55C3-9EFDCCEA82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7458" y="1772816"/>
            <a:ext cx="2495910" cy="179978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2AD5B8FF-23F4-CD06-6908-8691F1EE63B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3768" y="3645024"/>
            <a:ext cx="2771800" cy="210405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7C8B3138-B69E-BBA0-5C05-A44DD9DE71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3768" y="885879"/>
            <a:ext cx="2771800" cy="2686721"/>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613D9830-F44C-5254-AE03-9AAAB6C091F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05208" y="3645024"/>
            <a:ext cx="2376264" cy="2120062"/>
          </a:xfrm>
          <a:prstGeom prst="rect">
            <a:avLst/>
          </a:prstGeom>
        </p:spPr>
      </p:pic>
      <p:sp>
        <p:nvSpPr>
          <p:cNvPr id="3" name="Місце для нижнього колонтитула 2">
            <a:extLst>
              <a:ext uri="{FF2B5EF4-FFF2-40B4-BE49-F238E27FC236}">
                <a16:creationId xmlns:a16="http://schemas.microsoft.com/office/drawing/2014/main" id="{0DD7B13A-D911-0759-805B-B284D694EF3F}"/>
              </a:ext>
            </a:extLst>
          </p:cNvPr>
          <p:cNvSpPr>
            <a:spLocks noGrp="1"/>
          </p:cNvSpPr>
          <p:nvPr>
            <p:ph type="ftr" sz="quarter" idx="11"/>
          </p:nvPr>
        </p:nvSpPr>
        <p:spPr/>
        <p:txBody>
          <a:bodyPr/>
          <a:lstStyle/>
          <a:p>
            <a:endParaRPr lang="ru-RU"/>
          </a:p>
        </p:txBody>
      </p:sp>
      <p:sp>
        <p:nvSpPr>
          <p:cNvPr id="5" name="Місце для номера слайда 4">
            <a:extLst>
              <a:ext uri="{FF2B5EF4-FFF2-40B4-BE49-F238E27FC236}">
                <a16:creationId xmlns:a16="http://schemas.microsoft.com/office/drawing/2014/main" id="{D1E55BC0-7A0C-4211-53A6-321930BD09F3}"/>
              </a:ext>
            </a:extLst>
          </p:cNvPr>
          <p:cNvSpPr>
            <a:spLocks noGrp="1"/>
          </p:cNvSpPr>
          <p:nvPr>
            <p:ph type="sldNum" sz="quarter" idx="12"/>
          </p:nvPr>
        </p:nvSpPr>
        <p:spPr/>
        <p:txBody>
          <a:bodyPr/>
          <a:lstStyle/>
          <a:p>
            <a:fld id="{725C68B6-61C2-468F-89AB-4B9F7531AA68}" type="slidenum">
              <a:rPr lang="ru-RU" smtClean="0"/>
              <a:pPr/>
              <a:t>48</a:t>
            </a:fld>
            <a:endParaRPr lang="ru-RU"/>
          </a:p>
        </p:txBody>
      </p:sp>
    </p:spTree>
    <p:extLst>
      <p:ext uri="{BB962C8B-B14F-4D97-AF65-F5344CB8AC3E}">
        <p14:creationId xmlns:p14="http://schemas.microsoft.com/office/powerpoint/2010/main" val="621818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43519188_1848807825240178_4199322192544006144_n.jpg"/>
          <p:cNvPicPr>
            <a:picLocks noGrp="1" noChangeAspect="1"/>
          </p:cNvPicPr>
          <p:nvPr>
            <p:ph sz="half" idx="2"/>
          </p:nvPr>
        </p:nvPicPr>
        <p:blipFill>
          <a:blip r:embed="rId3" cstate="print"/>
          <a:stretch>
            <a:fillRect/>
          </a:stretch>
        </p:blipFill>
        <p:spPr>
          <a:xfrm>
            <a:off x="0" y="548681"/>
            <a:ext cx="5954248" cy="6309320"/>
          </a:xfrm>
        </p:spPr>
      </p:pic>
      <p:pic>
        <p:nvPicPr>
          <p:cNvPr id="6" name="3. Піккардійська терція - Небесна Сотня ('Пливе кача по Тисині')..mp4">
            <a:hlinkClick r:id="" action="ppaction://media"/>
          </p:cNvPr>
          <p:cNvPicPr>
            <a:picLocks noGrp="1" noRot="1" noChangeAspect="1"/>
          </p:cNvPicPr>
          <p:nvPr>
            <p:ph sz="half" idx="1"/>
            <a:videoFile r:link="rId1"/>
          </p:nvPr>
        </p:nvPicPr>
        <p:blipFill>
          <a:blip r:embed="rId4" cstate="print"/>
          <a:stretch>
            <a:fillRect/>
          </a:stretch>
        </p:blipFill>
        <p:spPr>
          <a:xfrm>
            <a:off x="5940152" y="550838"/>
            <a:ext cx="3203848" cy="1802164"/>
          </a:xfrm>
          <a:prstGeom prst="rect">
            <a:avLst/>
          </a:prstGeom>
        </p:spPr>
      </p:pic>
      <p:pic>
        <p:nvPicPr>
          <p:cNvPr id="7" name="Содержимое 5" descr="Олег Шупляк Журба.jpg"/>
          <p:cNvPicPr>
            <a:picLocks noChangeAspect="1"/>
          </p:cNvPicPr>
          <p:nvPr/>
        </p:nvPicPr>
        <p:blipFill>
          <a:blip r:embed="rId5" cstate="print"/>
          <a:stretch>
            <a:fillRect/>
          </a:stretch>
        </p:blipFill>
        <p:spPr bwMode="auto">
          <a:xfrm>
            <a:off x="5921178" y="2332037"/>
            <a:ext cx="3222822" cy="4525963"/>
          </a:xfrm>
          <a:prstGeom prst="rect">
            <a:avLst/>
          </a:prstGeom>
          <a:noFill/>
          <a:ln w="9525">
            <a:noFill/>
            <a:miter lim="800000"/>
            <a:headEnd/>
            <a:tailEnd/>
          </a:ln>
        </p:spPr>
      </p:pic>
      <p:sp>
        <p:nvSpPr>
          <p:cNvPr id="2" name="Місце для нижнього колонтитула 1">
            <a:extLst>
              <a:ext uri="{FF2B5EF4-FFF2-40B4-BE49-F238E27FC236}">
                <a16:creationId xmlns:a16="http://schemas.microsoft.com/office/drawing/2014/main" id="{DE440BD7-8A54-661F-7F44-491EE68B7A46}"/>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5BB8DE45-3659-4895-9B30-D84C06B11F61}"/>
              </a:ext>
            </a:extLst>
          </p:cNvPr>
          <p:cNvSpPr>
            <a:spLocks noGrp="1"/>
          </p:cNvSpPr>
          <p:nvPr>
            <p:ph type="sldNum" sz="quarter" idx="12"/>
          </p:nvPr>
        </p:nvSpPr>
        <p:spPr/>
        <p:txBody>
          <a:bodyPr/>
          <a:lstStyle/>
          <a:p>
            <a:fld id="{725C68B6-61C2-468F-89AB-4B9F7531AA68}" type="slidenum">
              <a:rPr lang="ru-RU" smtClean="0"/>
              <a:pPr/>
              <a:t>49</a:t>
            </a:fld>
            <a:endParaRPr lang="ru-RU"/>
          </a:p>
        </p:txBody>
      </p:sp>
    </p:spTree>
  </p:cSld>
  <p:clrMapOvr>
    <a:masterClrMapping/>
  </p:clrMapOvr>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3FB793F5-5103-268B-86B3-211EC95158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1124744"/>
            <a:ext cx="4032448" cy="5184576"/>
          </a:xfrm>
          <a:prstGeom prst="rect">
            <a:avLst/>
          </a:prstGeom>
        </p:spPr>
      </p:pic>
      <p:sp>
        <p:nvSpPr>
          <p:cNvPr id="4" name="TextBox 3">
            <a:extLst>
              <a:ext uri="{FF2B5EF4-FFF2-40B4-BE49-F238E27FC236}">
                <a16:creationId xmlns:a16="http://schemas.microsoft.com/office/drawing/2014/main" id="{A108AFA6-61A6-BE06-7C6B-09E18E614009}"/>
              </a:ext>
            </a:extLst>
          </p:cNvPr>
          <p:cNvSpPr txBox="1"/>
          <p:nvPr/>
        </p:nvSpPr>
        <p:spPr>
          <a:xfrm>
            <a:off x="4860031" y="404664"/>
            <a:ext cx="3384377" cy="5962145"/>
          </a:xfrm>
          <a:prstGeom prst="rect">
            <a:avLst/>
          </a:prstGeom>
          <a:noFill/>
        </p:spPr>
        <p:txBody>
          <a:bodyPr wrap="square">
            <a:spAutoFit/>
          </a:bodyPr>
          <a:lstStyle/>
          <a:p>
            <a:pPr>
              <a:lnSpc>
                <a:spcPct val="150000"/>
              </a:lnSpc>
              <a:spcAft>
                <a:spcPts val="750"/>
              </a:spcAft>
              <a:buNone/>
            </a:pP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У далекі часи, у пеклі війни,</a:t>
            </a:r>
            <a:b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Де земля щеміла від стогонів долі,</a:t>
            </a:r>
            <a:b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Лише молоді серця палали вогнем-</a:t>
            </a:r>
            <a:r>
              <a:rPr lang="uk-UA" b="1" i="1" dirty="0">
                <a:solidFill>
                  <a:srgbClr val="120EB6"/>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Героїв Черняхова в боротьбі за волю.</a:t>
            </a:r>
            <a:endParaRPr lang="uk-UA" sz="24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spcAft>
                <a:spcPts val="750"/>
              </a:spcAft>
            </a:pP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Не </a:t>
            </a:r>
            <a:r>
              <a:rPr lang="uk-UA" sz="1800" b="1" i="1" dirty="0" err="1">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забудем</a:t>
            </a: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 героїв, схиливши чоло,</a:t>
            </a:r>
            <a:b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За свободу народу, за краще майбутнє,</a:t>
            </a:r>
            <a:b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Герої Черняхова, ваш дух — наш закон,</a:t>
            </a:r>
            <a:b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Відвага і </a:t>
            </a:r>
            <a:r>
              <a:rPr lang="uk-UA" sz="1800" b="1" i="1">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честь  </a:t>
            </a:r>
            <a:r>
              <a:rPr lang="uk-UA" sz="18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rPr>
              <a:t>для нас - вічні знамена.</a:t>
            </a:r>
            <a:endParaRPr lang="uk-UA" sz="2400" b="1" i="1" dirty="0">
              <a:solidFill>
                <a:srgbClr val="120EB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Місце для нижнього колонтитула 1">
            <a:extLst>
              <a:ext uri="{FF2B5EF4-FFF2-40B4-BE49-F238E27FC236}">
                <a16:creationId xmlns:a16="http://schemas.microsoft.com/office/drawing/2014/main" id="{9380ECD1-FAEE-895B-4CC8-684C41830741}"/>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B02978FE-0CE9-CDEE-2175-FB724FD506A4}"/>
              </a:ext>
            </a:extLst>
          </p:cNvPr>
          <p:cNvSpPr>
            <a:spLocks noGrp="1"/>
          </p:cNvSpPr>
          <p:nvPr>
            <p:ph type="sldNum" sz="quarter" idx="12"/>
          </p:nvPr>
        </p:nvSpPr>
        <p:spPr/>
        <p:txBody>
          <a:bodyPr/>
          <a:lstStyle/>
          <a:p>
            <a:fld id="{725C68B6-61C2-468F-89AB-4B9F7531AA68}" type="slidenum">
              <a:rPr lang="ru-RU" smtClean="0"/>
              <a:pPr/>
              <a:t>50</a:t>
            </a:fld>
            <a:endParaRPr lang="ru-RU"/>
          </a:p>
        </p:txBody>
      </p:sp>
    </p:spTree>
    <p:extLst>
      <p:ext uri="{BB962C8B-B14F-4D97-AF65-F5344CB8AC3E}">
        <p14:creationId xmlns:p14="http://schemas.microsoft.com/office/powerpoint/2010/main" val="40197543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67A0BD-4B2D-8484-6BDC-B873B7F10C95}"/>
              </a:ext>
            </a:extLst>
          </p:cNvPr>
          <p:cNvSpPr txBox="1"/>
          <p:nvPr/>
        </p:nvSpPr>
        <p:spPr>
          <a:xfrm>
            <a:off x="2195736" y="817776"/>
            <a:ext cx="6192688" cy="5909310"/>
          </a:xfrm>
          <a:prstGeom prst="rect">
            <a:avLst/>
          </a:prstGeom>
          <a:noFill/>
        </p:spPr>
        <p:txBody>
          <a:bodyPr wrap="square">
            <a:spAutoFit/>
          </a:bodyPr>
          <a:lstStyle/>
          <a:p>
            <a:pPr>
              <a:lnSpc>
                <a:spcPct val="200000"/>
              </a:lnSpc>
              <a:buNone/>
            </a:pPr>
            <a:r>
              <a:rPr lang="uk-UA" b="1" i="1" dirty="0">
                <a:solidFill>
                  <a:srgbClr val="3116BA"/>
                </a:solidFill>
                <a:latin typeface="Times New Roman" panose="02020603050405020304" pitchFamily="18" charset="0"/>
                <a:ea typeface="DengXian" panose="02010600030101010101" pitchFamily="2" charset="-122"/>
                <a:cs typeface="Times New Roman" panose="02020603050405020304" pitchFamily="18" charset="0"/>
              </a:rPr>
              <a:t>   </a:t>
            </a:r>
            <a:r>
              <a:rPr lang="uk-UA" b="1" i="1" dirty="0">
                <a:solidFill>
                  <a:srgbClr val="FF0066"/>
                </a:solidFill>
                <a:latin typeface="Times New Roman" panose="02020603050405020304" pitchFamily="18" charset="0"/>
                <a:ea typeface="DengXian" panose="02010600030101010101" pitchFamily="2" charset="-122"/>
                <a:cs typeface="Times New Roman" panose="02020603050405020304" pitchFamily="18" charset="0"/>
              </a:rPr>
              <a:t>Герої Черняхова -</a:t>
            </a:r>
            <a:r>
              <a:rPr lang="ru-RU" b="1" i="1" dirty="0" err="1">
                <a:solidFill>
                  <a:srgbClr val="FF0066"/>
                </a:solidFill>
                <a:effectLst/>
                <a:latin typeface="Times New Roman" panose="02020603050405020304" pitchFamily="18" charset="0"/>
                <a:cs typeface="Times New Roman" panose="02020603050405020304" pitchFamily="18" charset="0"/>
              </a:rPr>
              <a:t>безцінний</a:t>
            </a:r>
            <a:r>
              <a:rPr lang="ru-RU" b="1" i="1" dirty="0">
                <a:solidFill>
                  <a:srgbClr val="FF0066"/>
                </a:solidFill>
                <a:effectLst/>
                <a:latin typeface="Times New Roman" panose="02020603050405020304" pitchFamily="18" charset="0"/>
                <a:cs typeface="Times New Roman" panose="02020603050405020304" pitchFamily="18" charset="0"/>
              </a:rPr>
              <a:t> скарб </a:t>
            </a:r>
            <a:r>
              <a:rPr lang="ru-RU" b="1" i="1" dirty="0" err="1">
                <a:solidFill>
                  <a:srgbClr val="FF0066"/>
                </a:solidFill>
                <a:effectLst/>
                <a:latin typeface="Times New Roman" panose="02020603050405020304" pitchFamily="18" charset="0"/>
                <a:cs typeface="Times New Roman" panose="02020603050405020304" pitchFamily="18" charset="0"/>
              </a:rPr>
              <a:t>нашої</a:t>
            </a:r>
            <a:r>
              <a:rPr lang="ru-RU" b="1" i="1" dirty="0">
                <a:solidFill>
                  <a:srgbClr val="FF0066"/>
                </a:solidFill>
                <a:effectLst/>
                <a:latin typeface="Times New Roman" panose="02020603050405020304" pitchFamily="18" charset="0"/>
                <a:cs typeface="Times New Roman" panose="02020603050405020304" pitchFamily="18" charset="0"/>
              </a:rPr>
              <a:t> </a:t>
            </a:r>
            <a:r>
              <a:rPr lang="ru-RU" b="1" i="1" dirty="0" err="1">
                <a:solidFill>
                  <a:srgbClr val="FF0066"/>
                </a:solidFill>
                <a:effectLst/>
                <a:latin typeface="Times New Roman" panose="02020603050405020304" pitchFamily="18" charset="0"/>
                <a:cs typeface="Times New Roman" panose="02020603050405020304" pitchFamily="18" charset="0"/>
              </a:rPr>
              <a:t>історії</a:t>
            </a:r>
            <a:r>
              <a:rPr lang="ru-RU" b="1" i="1" dirty="0">
                <a:solidFill>
                  <a:srgbClr val="FF0066"/>
                </a:solidFill>
                <a:effectLst/>
                <a:latin typeface="Times New Roman" panose="02020603050405020304" pitchFamily="18" charset="0"/>
                <a:cs typeface="Times New Roman" panose="02020603050405020304" pitchFamily="18" charset="0"/>
              </a:rPr>
              <a:t>, </a:t>
            </a:r>
            <a:r>
              <a:rPr lang="ru-RU" b="1" i="1" dirty="0" err="1">
                <a:solidFill>
                  <a:srgbClr val="FF0066"/>
                </a:solidFill>
                <a:effectLst/>
                <a:latin typeface="Times New Roman" panose="02020603050405020304" pitchFamily="18" charset="0"/>
                <a:cs typeface="Times New Roman" panose="02020603050405020304" pitchFamily="18" charset="0"/>
              </a:rPr>
              <a:t>які</a:t>
            </a:r>
            <a:r>
              <a:rPr lang="ru-RU" b="1" i="1" dirty="0">
                <a:solidFill>
                  <a:srgbClr val="FF0066"/>
                </a:solidFill>
                <a:effectLst/>
                <a:latin typeface="Times New Roman" panose="02020603050405020304" pitchFamily="18" charset="0"/>
                <a:cs typeface="Times New Roman" panose="02020603050405020304" pitchFamily="18" charset="0"/>
              </a:rPr>
              <a:t> </a:t>
            </a:r>
            <a:r>
              <a:rPr lang="ru-RU" b="1" i="1" dirty="0" err="1">
                <a:solidFill>
                  <a:srgbClr val="FF0066"/>
                </a:solidFill>
                <a:effectLst/>
                <a:latin typeface="Times New Roman" panose="02020603050405020304" pitchFamily="18" charset="0"/>
                <a:cs typeface="Times New Roman" panose="02020603050405020304" pitchFamily="18" charset="0"/>
              </a:rPr>
              <a:t>боролися</a:t>
            </a:r>
            <a:r>
              <a:rPr lang="ru-RU" b="1" i="1" dirty="0">
                <a:solidFill>
                  <a:srgbClr val="FF0066"/>
                </a:solidFill>
                <a:effectLst/>
                <a:latin typeface="Times New Roman" panose="02020603050405020304" pitchFamily="18" charset="0"/>
                <a:cs typeface="Times New Roman" panose="02020603050405020304" pitchFamily="18" charset="0"/>
              </a:rPr>
              <a:t> і </a:t>
            </a:r>
            <a:r>
              <a:rPr lang="ru-RU" b="1" i="1" dirty="0" err="1">
                <a:solidFill>
                  <a:srgbClr val="FF0066"/>
                </a:solidFill>
                <a:effectLst/>
                <a:latin typeface="Times New Roman" panose="02020603050405020304" pitchFamily="18" charset="0"/>
                <a:cs typeface="Times New Roman" panose="02020603050405020304" pitchFamily="18" charset="0"/>
              </a:rPr>
              <a:t>продовжують</a:t>
            </a:r>
            <a:r>
              <a:rPr lang="ru-RU" b="1" i="1" dirty="0">
                <a:solidFill>
                  <a:srgbClr val="FF0066"/>
                </a:solidFill>
                <a:effectLst/>
                <a:latin typeface="Times New Roman" panose="02020603050405020304" pitchFamily="18" charset="0"/>
                <a:cs typeface="Times New Roman" panose="02020603050405020304" pitchFamily="18" charset="0"/>
              </a:rPr>
              <a:t> </a:t>
            </a:r>
            <a:r>
              <a:rPr lang="ru-RU" b="1" i="1" dirty="0" err="1">
                <a:solidFill>
                  <a:srgbClr val="FF0066"/>
                </a:solidFill>
                <a:effectLst/>
                <a:latin typeface="Times New Roman" panose="02020603050405020304" pitchFamily="18" charset="0"/>
                <a:cs typeface="Times New Roman" panose="02020603050405020304" pitchFamily="18" charset="0"/>
              </a:rPr>
              <a:t>боротися</a:t>
            </a:r>
            <a:r>
              <a:rPr lang="ru-RU" b="1" i="1" dirty="0">
                <a:solidFill>
                  <a:srgbClr val="FF0066"/>
                </a:solidFill>
                <a:effectLst/>
                <a:latin typeface="Times New Roman" panose="02020603050405020304" pitchFamily="18" charset="0"/>
                <a:cs typeface="Times New Roman" panose="02020603050405020304" pitchFamily="18" charset="0"/>
              </a:rPr>
              <a:t>  </a:t>
            </a:r>
            <a:r>
              <a:rPr lang="ru-RU" b="1" i="1" dirty="0" err="1">
                <a:solidFill>
                  <a:srgbClr val="FF0066"/>
                </a:solidFill>
                <a:effectLst/>
                <a:latin typeface="Times New Roman" panose="02020603050405020304" pitchFamily="18" charset="0"/>
                <a:cs typeface="Times New Roman" panose="02020603050405020304" pitchFamily="18" charset="0"/>
              </a:rPr>
              <a:t>боротьби</a:t>
            </a:r>
            <a:r>
              <a:rPr lang="ru-RU" b="1" i="1" dirty="0">
                <a:solidFill>
                  <a:srgbClr val="FF0066"/>
                </a:solidFill>
                <a:effectLst/>
                <a:latin typeface="Times New Roman" panose="02020603050405020304" pitchFamily="18" charset="0"/>
                <a:cs typeface="Times New Roman" panose="02020603050405020304" pitchFamily="18" charset="0"/>
              </a:rPr>
              <a:t> за свободу і </a:t>
            </a:r>
            <a:r>
              <a:rPr lang="ru-RU" b="1" i="1" dirty="0" err="1">
                <a:solidFill>
                  <a:srgbClr val="FF0066"/>
                </a:solidFill>
                <a:effectLst/>
                <a:latin typeface="Times New Roman" panose="02020603050405020304" pitchFamily="18" charset="0"/>
                <a:cs typeface="Times New Roman" panose="02020603050405020304" pitchFamily="18" charset="0"/>
              </a:rPr>
              <a:t>незалежність</a:t>
            </a:r>
            <a:r>
              <a:rPr lang="ru-RU" b="1" i="1" dirty="0">
                <a:solidFill>
                  <a:srgbClr val="FF0066"/>
                </a:solidFill>
                <a:effectLst/>
                <a:latin typeface="Times New Roman" panose="02020603050405020304" pitchFamily="18" charset="0"/>
                <a:cs typeface="Times New Roman" panose="02020603050405020304" pitchFamily="18" charset="0"/>
              </a:rPr>
              <a:t> </a:t>
            </a:r>
            <a:r>
              <a:rPr lang="ru-RU" b="1" i="1" dirty="0" err="1">
                <a:solidFill>
                  <a:srgbClr val="FF0066"/>
                </a:solidFill>
                <a:effectLst/>
                <a:latin typeface="Times New Roman" panose="02020603050405020304" pitchFamily="18" charset="0"/>
                <a:cs typeface="Times New Roman" panose="02020603050405020304" pitchFamily="18" charset="0"/>
              </a:rPr>
              <a:t>України</a:t>
            </a:r>
            <a:r>
              <a:rPr lang="ru-RU" b="1" i="1" dirty="0">
                <a:solidFill>
                  <a:srgbClr val="FF0066"/>
                </a:solidFill>
                <a:effectLst/>
                <a:latin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uk-UA" sz="1800" b="1" i="1"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uk-UA" sz="1800" b="1" i="1" u="none" strike="noStrike" kern="1200" cap="none" spc="0" normalizeH="0" baseline="0" noProof="0" dirty="0">
                <a:ln>
                  <a:noFill/>
                </a:ln>
                <a:solidFill>
                  <a:srgbClr val="3116BA"/>
                </a:solidFill>
                <a:effectLst/>
                <a:uLnTx/>
                <a:uFillTx/>
                <a:latin typeface="Times New Roman" panose="02020603050405020304" pitchFamily="18" charset="0"/>
                <a:ea typeface="DengXian" panose="02010600030101010101" pitchFamily="2" charset="-122"/>
                <a:cs typeface="Times New Roman" panose="02020603050405020304" pitchFamily="18" charset="0"/>
              </a:rPr>
              <a:t>Історія нашого сьогодення формуються у вічному потоці часу, ціною героїзму, крові, натхнення і сподівань мільйонів українців, які разом будують краще майбутнє для нашої дивовижної України. </a:t>
            </a:r>
          </a:p>
          <a:p>
            <a:pPr>
              <a:lnSpc>
                <a:spcPct val="200000"/>
              </a:lnSpc>
              <a:buNone/>
            </a:pPr>
            <a:endParaRPr lang="ru-RU" b="1" i="1" dirty="0">
              <a:solidFill>
                <a:srgbClr val="FF0066"/>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200000"/>
              </a:lnSpc>
              <a:buNone/>
            </a:pPr>
            <a:endParaRPr lang="uk-UA" i="1" dirty="0">
              <a:solidFill>
                <a:srgbClr val="FF006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uk-UA" i="1"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2" name="Місце для нижнього колонтитула 1">
            <a:extLst>
              <a:ext uri="{FF2B5EF4-FFF2-40B4-BE49-F238E27FC236}">
                <a16:creationId xmlns:a16="http://schemas.microsoft.com/office/drawing/2014/main" id="{96AF8673-51A8-B05C-3C7D-1607C871E415}"/>
              </a:ext>
            </a:extLst>
          </p:cNvPr>
          <p:cNvSpPr>
            <a:spLocks noGrp="1"/>
          </p:cNvSpPr>
          <p:nvPr>
            <p:ph type="ftr" sz="quarter" idx="11"/>
          </p:nvPr>
        </p:nvSpPr>
        <p:spPr/>
        <p:txBody>
          <a:bodyPr/>
          <a:lstStyle/>
          <a:p>
            <a:endParaRPr lang="ru-RU"/>
          </a:p>
        </p:txBody>
      </p:sp>
      <p:sp>
        <p:nvSpPr>
          <p:cNvPr id="5" name="Місце для номера слайда 4">
            <a:extLst>
              <a:ext uri="{FF2B5EF4-FFF2-40B4-BE49-F238E27FC236}">
                <a16:creationId xmlns:a16="http://schemas.microsoft.com/office/drawing/2014/main" id="{F1B2198E-2C53-B3A0-B591-E7F17A112D9C}"/>
              </a:ext>
            </a:extLst>
          </p:cNvPr>
          <p:cNvSpPr>
            <a:spLocks noGrp="1"/>
          </p:cNvSpPr>
          <p:nvPr>
            <p:ph type="sldNum" sz="quarter" idx="12"/>
          </p:nvPr>
        </p:nvSpPr>
        <p:spPr/>
        <p:txBody>
          <a:bodyPr/>
          <a:lstStyle/>
          <a:p>
            <a:fld id="{725C68B6-61C2-468F-89AB-4B9F7531AA68}" type="slidenum">
              <a:rPr lang="ru-RU" smtClean="0"/>
              <a:pPr/>
              <a:t>51</a:t>
            </a:fld>
            <a:endParaRPr lang="ru-RU"/>
          </a:p>
        </p:txBody>
      </p:sp>
      <p:pic>
        <p:nvPicPr>
          <p:cNvPr id="10" name="Рисунок 9">
            <a:extLst>
              <a:ext uri="{FF2B5EF4-FFF2-40B4-BE49-F238E27FC236}">
                <a16:creationId xmlns:a16="http://schemas.microsoft.com/office/drawing/2014/main" id="{86F20EF4-EE19-C7ED-7347-05E276D6B420}"/>
              </a:ext>
            </a:extLst>
          </p:cNvPr>
          <p:cNvPicPr>
            <a:picLocks noChangeAspect="1"/>
          </p:cNvPicPr>
          <p:nvPr/>
        </p:nvPicPr>
        <p:blipFill>
          <a:blip r:embed="rId2"/>
          <a:stretch>
            <a:fillRect/>
          </a:stretch>
        </p:blipFill>
        <p:spPr>
          <a:xfrm>
            <a:off x="80127" y="1052736"/>
            <a:ext cx="1878213" cy="2179176"/>
          </a:xfrm>
          <a:prstGeom prst="rect">
            <a:avLst/>
          </a:prstGeom>
        </p:spPr>
      </p:pic>
      <p:pic>
        <p:nvPicPr>
          <p:cNvPr id="11" name="Рисунок 10">
            <a:extLst>
              <a:ext uri="{FF2B5EF4-FFF2-40B4-BE49-F238E27FC236}">
                <a16:creationId xmlns:a16="http://schemas.microsoft.com/office/drawing/2014/main" id="{9A7FB244-74CC-B9E9-5A50-B3FA1842FF84}"/>
              </a:ext>
            </a:extLst>
          </p:cNvPr>
          <p:cNvPicPr>
            <a:picLocks noChangeAspect="1"/>
          </p:cNvPicPr>
          <p:nvPr/>
        </p:nvPicPr>
        <p:blipFill>
          <a:blip r:embed="rId3"/>
          <a:stretch>
            <a:fillRect/>
          </a:stretch>
        </p:blipFill>
        <p:spPr>
          <a:xfrm>
            <a:off x="109440" y="3729748"/>
            <a:ext cx="2151996" cy="2088232"/>
          </a:xfrm>
          <a:prstGeom prst="rect">
            <a:avLst/>
          </a:prstGeom>
        </p:spPr>
      </p:pic>
    </p:spTree>
    <p:extLst>
      <p:ext uri="{BB962C8B-B14F-4D97-AF65-F5344CB8AC3E}">
        <p14:creationId xmlns:p14="http://schemas.microsoft.com/office/powerpoint/2010/main" val="30489299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нижнього колонтитула 1">
            <a:extLst>
              <a:ext uri="{FF2B5EF4-FFF2-40B4-BE49-F238E27FC236}">
                <a16:creationId xmlns:a16="http://schemas.microsoft.com/office/drawing/2014/main" id="{C44A39A2-86A7-63B9-EB8A-50FC46A9B4CD}"/>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10F97EDA-31E2-8DBA-38FC-C4905CD47E28}"/>
              </a:ext>
            </a:extLst>
          </p:cNvPr>
          <p:cNvSpPr>
            <a:spLocks noGrp="1"/>
          </p:cNvSpPr>
          <p:nvPr>
            <p:ph type="sldNum" sz="quarter" idx="12"/>
          </p:nvPr>
        </p:nvSpPr>
        <p:spPr/>
        <p:txBody>
          <a:bodyPr/>
          <a:lstStyle/>
          <a:p>
            <a:fld id="{725C68B6-61C2-468F-89AB-4B9F7531AA68}" type="slidenum">
              <a:rPr lang="ru-RU" smtClean="0"/>
              <a:pPr/>
              <a:t>52</a:t>
            </a:fld>
            <a:endParaRPr lang="ru-RU"/>
          </a:p>
        </p:txBody>
      </p:sp>
      <p:sp>
        <p:nvSpPr>
          <p:cNvPr id="5" name="TextBox 4">
            <a:extLst>
              <a:ext uri="{FF2B5EF4-FFF2-40B4-BE49-F238E27FC236}">
                <a16:creationId xmlns:a16="http://schemas.microsoft.com/office/drawing/2014/main" id="{FB3BEB22-1839-0136-D5A4-FCB6E1B038ED}"/>
              </a:ext>
            </a:extLst>
          </p:cNvPr>
          <p:cNvSpPr txBox="1"/>
          <p:nvPr/>
        </p:nvSpPr>
        <p:spPr>
          <a:xfrm>
            <a:off x="179512" y="764704"/>
            <a:ext cx="8784975" cy="5805948"/>
          </a:xfrm>
          <a:prstGeom prst="rect">
            <a:avLst/>
          </a:prstGeom>
          <a:noFill/>
        </p:spPr>
        <p:txBody>
          <a:bodyPr wrap="square">
            <a:spAutoFit/>
          </a:bodyPr>
          <a:lstStyle/>
          <a:p>
            <a:pPr algn="ctr">
              <a:lnSpc>
                <a:spcPct val="115000"/>
              </a:lnSpc>
              <a:spcAft>
                <a:spcPts val="800"/>
              </a:spcAft>
              <a:buNone/>
            </a:pPr>
            <a:r>
              <a:rPr lang="uk-UA" sz="2400" b="1" i="1" u="sng" kern="100" dirty="0">
                <a:solidFill>
                  <a:srgbClr val="FF0066"/>
                </a:solidFill>
                <a:effectLst/>
                <a:latin typeface="Times New Roman" panose="02020603050405020304" pitchFamily="18" charset="0"/>
                <a:ea typeface="Segoe UI" panose="020B0502040204020203" pitchFamily="34" charset="0"/>
                <a:cs typeface="Times New Roman" panose="02020603050405020304" pitchFamily="18" charset="0"/>
              </a:rPr>
              <a:t>ВИСНОВКИ.</a:t>
            </a:r>
            <a:endParaRPr lang="uk-UA" sz="2400" u="sng" kern="100" dirty="0">
              <a:effectLst/>
              <a:latin typeface="Calibri" panose="020F0502020204030204" pitchFamily="34" charset="0"/>
              <a:ea typeface="DengXian" panose="02010600030101010101" pitchFamily="2" charset="-122"/>
              <a:cs typeface="Times New Roman" panose="02020603050405020304" pitchFamily="18" charset="0"/>
            </a:endParaRPr>
          </a:p>
          <a:p>
            <a:pPr lvl="0" algn="just"/>
            <a:r>
              <a:rPr lang="uk-UA" sz="16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uk-UA" dirty="0">
                <a:effectLst/>
                <a:latin typeface="Times New Roman" panose="02020603050405020304" pitchFamily="18" charset="0"/>
                <a:ea typeface="Times New Roman" panose="02020603050405020304" pitchFamily="18" charset="0"/>
              </a:rPr>
              <a:t>Проведено аналіз літератури та експозицій краєзнавчого музею та музею Черняхівського ліцею №1 Черняхівської селищної ради. Встановлено історію Черняхова, починаючи з доби Юрія Немирича і до сучасності.</a:t>
            </a:r>
          </a:p>
          <a:p>
            <a:pPr algn="just">
              <a:buNone/>
            </a:pPr>
            <a:r>
              <a:rPr lang="uk-UA" dirty="0">
                <a:effectLst/>
                <a:latin typeface="Times New Roman" panose="02020603050405020304" pitchFamily="18" charset="0"/>
                <a:ea typeface="Times New Roman" panose="02020603050405020304" pitchFamily="18" charset="0"/>
              </a:rPr>
              <a:t> </a:t>
            </a:r>
          </a:p>
          <a:p>
            <a:pPr lvl="0" algn="just"/>
            <a:r>
              <a:rPr lang="uk-UA" dirty="0">
                <a:effectLst/>
                <a:latin typeface="Times New Roman" panose="02020603050405020304" pitchFamily="18" charset="0"/>
                <a:ea typeface="Times New Roman" panose="02020603050405020304" pitchFamily="18" charset="0"/>
              </a:rPr>
              <a:t>2. Виявлено та систематизовано основні історичні пам'ятки Черняхова в хронологічному порядку. Уточнено факти, пов’язані з декабристським рухом, бойовим шляхом Маргарити Євгеніївни Юрченко, а також визначено експонати, що відображають життя відомих </a:t>
            </a:r>
            <a:r>
              <a:rPr lang="uk-UA" dirty="0" err="1">
                <a:effectLst/>
                <a:latin typeface="Times New Roman" panose="02020603050405020304" pitchFamily="18" charset="0"/>
                <a:ea typeface="Times New Roman" panose="02020603050405020304" pitchFamily="18" charset="0"/>
              </a:rPr>
              <a:t>черняхівців</a:t>
            </a:r>
            <a:r>
              <a:rPr lang="uk-UA" dirty="0">
                <a:effectLst/>
                <a:latin typeface="Times New Roman" panose="02020603050405020304" pitchFamily="18" charset="0"/>
                <a:ea typeface="Times New Roman" panose="02020603050405020304" pitchFamily="18" charset="0"/>
              </a:rPr>
              <a:t> у музейних колекціях.</a:t>
            </a:r>
          </a:p>
          <a:p>
            <a:pPr algn="just">
              <a:buNone/>
            </a:pPr>
            <a:r>
              <a:rPr lang="uk-UA" dirty="0">
                <a:effectLst/>
                <a:latin typeface="Times New Roman" panose="02020603050405020304" pitchFamily="18" charset="0"/>
                <a:ea typeface="Times New Roman" panose="02020603050405020304" pitchFamily="18" charset="0"/>
              </a:rPr>
              <a:t> </a:t>
            </a:r>
          </a:p>
          <a:p>
            <a:pPr lvl="0" algn="just"/>
            <a:r>
              <a:rPr lang="uk-UA" dirty="0">
                <a:effectLst/>
                <a:latin typeface="Times New Roman" panose="02020603050405020304" pitchFamily="18" charset="0"/>
                <a:ea typeface="Times New Roman" panose="02020603050405020304" pitchFamily="18" charset="0"/>
              </a:rPr>
              <a:t>3. Історичні події суттєво вплинули на культурний розвиток Черняхова. Відбуваються різноманітні заходи, присвячені вшануванню Героїв, та організовано експозиції в музеях, що демонструють «мужність і героїзм </a:t>
            </a:r>
            <a:r>
              <a:rPr lang="uk-UA" dirty="0" err="1">
                <a:effectLst/>
                <a:latin typeface="Times New Roman" panose="02020603050405020304" pitchFamily="18" charset="0"/>
                <a:ea typeface="Times New Roman" panose="02020603050405020304" pitchFamily="18" charset="0"/>
              </a:rPr>
              <a:t>черняхівців</a:t>
            </a:r>
            <a:r>
              <a:rPr lang="uk-UA" dirty="0">
                <a:effectLst/>
                <a:latin typeface="Times New Roman" panose="02020603050405020304" pitchFamily="18" charset="0"/>
                <a:ea typeface="Times New Roman" panose="02020603050405020304" pitchFamily="18" charset="0"/>
              </a:rPr>
              <a:t>».</a:t>
            </a:r>
          </a:p>
          <a:p>
            <a:pPr algn="just">
              <a:buNone/>
            </a:pPr>
            <a:r>
              <a:rPr lang="uk-UA" dirty="0">
                <a:effectLst/>
                <a:latin typeface="Times New Roman" panose="02020603050405020304" pitchFamily="18" charset="0"/>
                <a:ea typeface="Times New Roman" panose="02020603050405020304" pitchFamily="18" charset="0"/>
              </a:rPr>
              <a:t> </a:t>
            </a:r>
          </a:p>
          <a:p>
            <a:pPr lvl="0" algn="just"/>
            <a:r>
              <a:rPr lang="uk-UA" dirty="0">
                <a:effectLst/>
                <a:latin typeface="Times New Roman" panose="02020603050405020304" pitchFamily="18" charset="0"/>
                <a:ea typeface="Times New Roman" panose="02020603050405020304" pitchFamily="18" charset="0"/>
              </a:rPr>
              <a:t>4. Розроблено рекомендації щодо збереження та популяризації історичної спадщини селища Черняхова, зокрема створено туристичний маршрут, що охоплює історичні пам'ятки, природні краєвиди та культурні об'єкти Черняхова.</a:t>
            </a:r>
          </a:p>
          <a:p>
            <a:pPr>
              <a:lnSpc>
                <a:spcPct val="115000"/>
              </a:lnSpc>
              <a:spcAft>
                <a:spcPts val="800"/>
              </a:spcAft>
            </a:pPr>
            <a:r>
              <a:rPr lang="uk-UA" kern="100" dirty="0">
                <a:effectLst/>
                <a:latin typeface="Calibri" panose="020F0502020204030204" pitchFamily="34" charset="0"/>
                <a:ea typeface="DengXian" panose="02010600030101010101" pitchFamily="2" charset="-122"/>
                <a:cs typeface="Times New Roman" panose="02020603050405020304" pitchFamily="18" charset="0"/>
              </a:rPr>
              <a:t> </a:t>
            </a:r>
          </a:p>
          <a:p>
            <a:pPr algn="just">
              <a:lnSpc>
                <a:spcPct val="115000"/>
              </a:lnSpc>
              <a:spcAft>
                <a:spcPts val="800"/>
              </a:spcAft>
              <a:buNone/>
            </a:pPr>
            <a:endParaRPr lang="uk-UA" sz="20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5321293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нижнього колонтитула 1">
            <a:extLst>
              <a:ext uri="{FF2B5EF4-FFF2-40B4-BE49-F238E27FC236}">
                <a16:creationId xmlns:a16="http://schemas.microsoft.com/office/drawing/2014/main" id="{4E7B8A19-97A3-2BF3-5D34-E0D2B4F94670}"/>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8ABC7F5B-CDF7-4D42-9595-54C89DE2D0BD}"/>
              </a:ext>
            </a:extLst>
          </p:cNvPr>
          <p:cNvSpPr>
            <a:spLocks noGrp="1"/>
          </p:cNvSpPr>
          <p:nvPr>
            <p:ph type="sldNum" sz="quarter" idx="12"/>
          </p:nvPr>
        </p:nvSpPr>
        <p:spPr/>
        <p:txBody>
          <a:bodyPr/>
          <a:lstStyle/>
          <a:p>
            <a:fld id="{725C68B6-61C2-468F-89AB-4B9F7531AA68}" type="slidenum">
              <a:rPr lang="ru-RU" smtClean="0"/>
              <a:pPr/>
              <a:t>53</a:t>
            </a:fld>
            <a:endParaRPr lang="ru-RU"/>
          </a:p>
        </p:txBody>
      </p:sp>
      <p:sp>
        <p:nvSpPr>
          <p:cNvPr id="5" name="TextBox 4">
            <a:extLst>
              <a:ext uri="{FF2B5EF4-FFF2-40B4-BE49-F238E27FC236}">
                <a16:creationId xmlns:a16="http://schemas.microsoft.com/office/drawing/2014/main" id="{243977B4-0E4E-6055-8CFA-2A5C20676343}"/>
              </a:ext>
            </a:extLst>
          </p:cNvPr>
          <p:cNvSpPr txBox="1"/>
          <p:nvPr/>
        </p:nvSpPr>
        <p:spPr>
          <a:xfrm>
            <a:off x="1979712" y="476672"/>
            <a:ext cx="6192688" cy="5734903"/>
          </a:xfrm>
          <a:prstGeom prst="rect">
            <a:avLst/>
          </a:prstGeom>
          <a:noFill/>
        </p:spPr>
        <p:txBody>
          <a:bodyPr wrap="square">
            <a:spAutoFit/>
          </a:bodyPr>
          <a:lstStyle/>
          <a:p>
            <a:pPr marL="326390" algn="ctr">
              <a:buNone/>
            </a:pPr>
            <a:r>
              <a:rPr lang="uk-UA" sz="2000" b="1" i="1" u="sng" kern="100" dirty="0">
                <a:solidFill>
                  <a:srgbClr val="FF0066"/>
                </a:solidFill>
                <a:effectLst/>
                <a:latin typeface="Times New Roman" panose="02020603050405020304" pitchFamily="18" charset="0"/>
                <a:ea typeface="DengXian" panose="02010600030101010101" pitchFamily="2" charset="-122"/>
                <a:cs typeface="Times New Roman" panose="02020603050405020304" pitchFamily="18" charset="0"/>
              </a:rPr>
              <a:t>ЛІТЕРАТУРА:</a:t>
            </a:r>
            <a:endParaRPr lang="uk-UA" sz="2000" b="1" i="1" u="sng" kern="100" dirty="0">
              <a:solidFill>
                <a:srgbClr val="FF0066"/>
              </a:solidFill>
              <a:effectLst/>
              <a:latin typeface="Calibri" panose="020F0502020204030204" pitchFamily="34" charset="0"/>
              <a:ea typeface="DengXian" panose="02010600030101010101" pitchFamily="2" charset="-122"/>
              <a:cs typeface="Times New Roman" panose="02020603050405020304" pitchFamily="18" charset="0"/>
            </a:endParaRPr>
          </a:p>
          <a:p>
            <a:pPr marL="326390" algn="ctr">
              <a:buNone/>
            </a:pPr>
            <a:r>
              <a:rPr lang="uk-UA" sz="1400" kern="100" dirty="0">
                <a:effectLst/>
                <a:latin typeface="Times New Roman" panose="02020603050405020304" pitchFamily="18" charset="0"/>
                <a:ea typeface="DengXian" panose="02010600030101010101" pitchFamily="2" charset="-122"/>
                <a:cs typeface="Times New Roman" panose="02020603050405020304" pitchFamily="18" charset="0"/>
              </a:rPr>
              <a:t> </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26390" algn="ctr">
              <a:buNone/>
            </a:pPr>
            <a:r>
              <a:rPr lang="uk-UA" sz="1400" kern="100" dirty="0">
                <a:effectLst/>
                <a:latin typeface="Times New Roman" panose="02020603050405020304" pitchFamily="18" charset="0"/>
                <a:ea typeface="DengXian" panose="02010600030101010101" pitchFamily="2" charset="-122"/>
                <a:cs typeface="Times New Roman" panose="02020603050405020304" pitchFamily="18" charset="0"/>
              </a:rPr>
              <a:t> </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lgn="just">
              <a:spcAft>
                <a:spcPts val="800"/>
              </a:spcAft>
              <a:buClr>
                <a:srgbClr val="000000"/>
              </a:buClr>
              <a:buFont typeface="Times New Roman" panose="02020603050405020304" pitchFamily="18" charset="0"/>
              <a:buAutoNum type="arabicPeriod"/>
            </a:pPr>
            <a:r>
              <a:rPr lang="uk-UA"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 Г. Гуменюк, О. П. Чорноморець Історія </a:t>
            </a:r>
            <a:r>
              <a:rPr lang="uk-UA" sz="14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Черняхівщини</a:t>
            </a:r>
            <a:r>
              <a:rPr lang="uk-UA"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етапи становлення і сучасність / Чернях. райрада Житомир. обл. ; Житомир. </a:t>
            </a:r>
            <a:r>
              <a:rPr lang="uk-UA" sz="14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облдрук</a:t>
            </a:r>
            <a:r>
              <a:rPr lang="uk-UA"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2009. — 847 с. — 1000 прим. — </a:t>
            </a:r>
            <a:r>
              <a:rPr lang="uk-UA" sz="1400" u="sng"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ISBN 978-966-8921-23-0</a:t>
            </a:r>
            <a:r>
              <a:rPr lang="uk-UA"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270510" indent="89535" algn="just">
              <a:spcAft>
                <a:spcPts val="800"/>
              </a:spcAft>
              <a:buNone/>
            </a:pPr>
            <a:r>
              <a:rPr lang="uk-UA"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Дата звернення: 01.03.2025</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lgn="just">
              <a:spcAft>
                <a:spcPts val="800"/>
              </a:spcAft>
              <a:buClr>
                <a:srgbClr val="000000"/>
              </a:buClr>
              <a:buFont typeface="Times New Roman" panose="02020603050405020304" pitchFamily="18" charset="0"/>
              <a:buAutoNum type="arabicPeriod"/>
            </a:pPr>
            <a:r>
              <a:rPr lang="uk-UA" sz="1400" u="sng" kern="1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hlinkClick r:id="rId3"/>
              </a:rPr>
              <a:t>Інформаційний сайт: «Моя </a:t>
            </a:r>
            <a:r>
              <a:rPr lang="uk-UA" sz="1400" u="sng" kern="100" dirty="0" err="1">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hlinkClick r:id="rId3"/>
              </a:rPr>
              <a:t>Черняхівщина</a:t>
            </a:r>
            <a:r>
              <a:rPr lang="uk-UA" sz="1400" u="sng" kern="1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hlinkClick r:id="rId3"/>
              </a:rPr>
              <a:t>»</a:t>
            </a:r>
            <a:r>
              <a:rPr lang="uk-UA"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270510" indent="89535" algn="just">
              <a:spcAft>
                <a:spcPts val="800"/>
              </a:spcAft>
              <a:buNone/>
            </a:pPr>
            <a:r>
              <a:rPr lang="uk-UA" sz="1400" u="sng"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https://chernyakhiv.org.ua/</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270510" indent="89535" algn="just">
              <a:spcAft>
                <a:spcPts val="800"/>
              </a:spcAft>
              <a:buNone/>
            </a:pPr>
            <a:r>
              <a:rPr lang="uk-UA"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Дата звернення: 07.03.2025</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lgn="just">
              <a:spcAft>
                <a:spcPts val="800"/>
              </a:spcAft>
              <a:buClr>
                <a:srgbClr val="000000"/>
              </a:buClr>
              <a:buFont typeface="Times New Roman" panose="02020603050405020304" pitchFamily="18" charset="0"/>
              <a:buAutoNum type="arabicPeriod"/>
            </a:pPr>
            <a:r>
              <a:rPr lang="uk-UA" sz="1400" kern="1200" dirty="0">
                <a:effectLst/>
                <a:latin typeface="Times New Roman" panose="02020603050405020304" pitchFamily="18" charset="0"/>
                <a:ea typeface="Segoe UI" panose="020B0502040204020203" pitchFamily="34" charset="0"/>
                <a:cs typeface="Times New Roman" panose="02020603050405020304" pitchFamily="18" charset="0"/>
              </a:rPr>
              <a:t>Сайт: </a:t>
            </a:r>
            <a:r>
              <a:rPr lang="uk-UA" sz="1400" u="sng" kern="1200" dirty="0" err="1">
                <a:solidFill>
                  <a:srgbClr val="0000FF"/>
                </a:solidFill>
                <a:effectLst/>
                <a:latin typeface="Times New Roman" panose="02020603050405020304" pitchFamily="18" charset="0"/>
                <a:ea typeface="Segoe UI" panose="020B0502040204020203" pitchFamily="34" charset="0"/>
                <a:cs typeface="Times New Roman" panose="02020603050405020304" pitchFamily="18" charset="0"/>
                <a:hlinkClick r:id="rId5"/>
              </a:rPr>
              <a:t>Chernyakhov</a:t>
            </a:r>
            <a:r>
              <a:rPr lang="uk-UA" sz="1400" u="sng" kern="1200" dirty="0">
                <a:solidFill>
                  <a:srgbClr val="0000FF"/>
                </a:solidFill>
                <a:effectLst/>
                <a:latin typeface="Times New Roman" panose="02020603050405020304" pitchFamily="18" charset="0"/>
                <a:ea typeface="Segoe UI" panose="020B0502040204020203" pitchFamily="34" charset="0"/>
                <a:cs typeface="Times New Roman" panose="02020603050405020304" pitchFamily="18" charset="0"/>
                <a:hlinkClick r:id="rId5"/>
              </a:rPr>
              <a:t>, </a:t>
            </a:r>
            <a:r>
              <a:rPr lang="uk-UA" sz="1400" u="sng" kern="1200" dirty="0" err="1">
                <a:solidFill>
                  <a:srgbClr val="0000FF"/>
                </a:solidFill>
                <a:effectLst/>
                <a:latin typeface="Times New Roman" panose="02020603050405020304" pitchFamily="18" charset="0"/>
                <a:ea typeface="Segoe UI" panose="020B0502040204020203" pitchFamily="34" charset="0"/>
                <a:cs typeface="Times New Roman" panose="02020603050405020304" pitchFamily="18" charset="0"/>
                <a:hlinkClick r:id="rId5"/>
              </a:rPr>
              <a:t>Ukraine</a:t>
            </a:r>
            <a:r>
              <a:rPr lang="uk-UA" sz="1400" kern="100" dirty="0">
                <a:effectLst/>
                <a:latin typeface="Times New Roman" panose="02020603050405020304" pitchFamily="18" charset="0"/>
                <a:ea typeface="DengXian" panose="02010600030101010101" pitchFamily="2" charset="-122"/>
                <a:cs typeface="Times New Roman" panose="02020603050405020304" pitchFamily="18" charset="0"/>
              </a:rPr>
              <a:t> </a:t>
            </a:r>
            <a:r>
              <a:rPr lang="uk-UA" sz="1400" u="sng" kern="100" dirty="0">
                <a:solidFill>
                  <a:srgbClr val="0000FF"/>
                </a:solidFill>
                <a:effectLst/>
                <a:latin typeface="Times New Roman" panose="02020603050405020304" pitchFamily="18" charset="0"/>
                <a:ea typeface="DengXian" panose="02010600030101010101" pitchFamily="2" charset="-122"/>
                <a:cs typeface="Times New Roman" panose="02020603050405020304" pitchFamily="18" charset="0"/>
                <a:hlinkClick r:id="rId5"/>
              </a:rPr>
              <a:t>https://web.archive.org/web/20150921142117/http://data.jewishgen.org/wconnect/wc.dll?jg~jgsys~community~-1037129</a:t>
            </a:r>
            <a:r>
              <a:rPr lang="uk-UA" sz="12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90170" algn="just">
              <a:spcAft>
                <a:spcPts val="800"/>
              </a:spcAft>
              <a:buNone/>
            </a:pPr>
            <a:r>
              <a:rPr lang="uk-UA" sz="1400" kern="100" dirty="0">
                <a:effectLst/>
                <a:latin typeface="Times New Roman" panose="02020603050405020304" pitchFamily="18" charset="0"/>
                <a:ea typeface="DengXian" panose="02010600030101010101" pitchFamily="2" charset="-122"/>
                <a:cs typeface="Times New Roman" panose="02020603050405020304" pitchFamily="18" charset="0"/>
              </a:rPr>
              <a:t>Дата звернення: 01.03.2025</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lgn="just">
              <a:spcAft>
                <a:spcPts val="800"/>
              </a:spcAft>
              <a:buClr>
                <a:srgbClr val="000000"/>
              </a:buClr>
              <a:buFont typeface="Times New Roman" panose="02020603050405020304" pitchFamily="18" charset="0"/>
              <a:buAutoNum type="arabicPeriod"/>
            </a:pPr>
            <a:r>
              <a:rPr lang="uk-UA" sz="1400" kern="100" dirty="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Інформаційно-пізнавальний сайт</a:t>
            </a:r>
            <a:r>
              <a:rPr lang="uk-UA" sz="1400" kern="1200" dirty="0">
                <a:effectLst/>
                <a:latin typeface="Times New Roman" panose="02020603050405020304" pitchFamily="18" charset="0"/>
                <a:ea typeface="Segoe UI" panose="020B0502040204020203" pitchFamily="34" charset="0"/>
                <a:cs typeface="Times New Roman" panose="02020603050405020304" pitchFamily="18" charset="0"/>
              </a:rPr>
              <a:t>-: </a:t>
            </a:r>
            <a:r>
              <a:rPr lang="uk-UA" sz="1400" u="sng" kern="1200" dirty="0">
                <a:solidFill>
                  <a:srgbClr val="0000FF"/>
                </a:solidFill>
                <a:effectLst/>
                <a:latin typeface="Times New Roman" panose="02020603050405020304" pitchFamily="18" charset="0"/>
                <a:ea typeface="Segoe UI" panose="020B0502040204020203" pitchFamily="34" charset="0"/>
                <a:cs typeface="Times New Roman" panose="02020603050405020304" pitchFamily="18" charset="0"/>
                <a:hlinkClick r:id="rId6"/>
              </a:rPr>
              <a:t>Національна книга пам’яті жертв голодомору 1932–1933 років в Україні. Житомирська область. — Житомир: «Полісся», 2008. — с.788</a:t>
            </a:r>
            <a:r>
              <a:rPr lang="uk-UA" sz="1400" kern="1200" dirty="0">
                <a:effectLst/>
                <a:latin typeface="Times New Roman" panose="02020603050405020304" pitchFamily="18" charset="0"/>
                <a:ea typeface="Segoe UI" panose="020B0502040204020203" pitchFamily="34" charset="0"/>
                <a:cs typeface="Times New Roman" panose="02020603050405020304" pitchFamily="18" charset="0"/>
              </a:rPr>
              <a:t>. </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270510" indent="-90170" algn="just">
              <a:spcAft>
                <a:spcPts val="800"/>
              </a:spcAft>
              <a:buNone/>
            </a:pPr>
            <a:r>
              <a:rPr lang="uk-UA" sz="1400" kern="1200" dirty="0">
                <a:effectLst/>
                <a:latin typeface="Times New Roman" panose="02020603050405020304" pitchFamily="18" charset="0"/>
                <a:ea typeface="Segoe UI" panose="020B0502040204020203" pitchFamily="34" charset="0"/>
                <a:cs typeface="Times New Roman" panose="02020603050405020304" pitchFamily="18" charset="0"/>
              </a:rPr>
              <a:t>      https://holodomormuseum.org.ua/hololomor/natsionalna-knyha-pam-iati-zhertv-holodomoru-1932-1933/</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180340" indent="179705" algn="just">
              <a:spcAft>
                <a:spcPts val="800"/>
              </a:spcAft>
              <a:buNone/>
            </a:pPr>
            <a:r>
              <a:rPr lang="uk-UA" sz="1400" kern="1200" dirty="0">
                <a:effectLst/>
                <a:latin typeface="Times New Roman" panose="02020603050405020304" pitchFamily="18" charset="0"/>
                <a:ea typeface="Segoe UI" panose="020B0502040204020203" pitchFamily="34" charset="0"/>
                <a:cs typeface="Times New Roman" panose="02020603050405020304" pitchFamily="18" charset="0"/>
              </a:rPr>
              <a:t>Дата звернення:10.04.2025</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algn="just">
              <a:spcAft>
                <a:spcPts val="800"/>
              </a:spcAft>
            </a:pPr>
            <a:r>
              <a:rPr lang="uk-UA" sz="1400" kern="100" dirty="0">
                <a:effectLst/>
                <a:latin typeface="Times New Roman" panose="02020603050405020304" pitchFamily="18" charset="0"/>
                <a:ea typeface="DengXian" panose="02010600030101010101" pitchFamily="2" charset="-122"/>
                <a:cs typeface="Times New Roman" panose="02020603050405020304" pitchFamily="18" charset="0"/>
              </a:rPr>
              <a:t> </a:t>
            </a:r>
            <a:endParaRPr lang="uk-UA" sz="12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8937310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43684210_183980979182089_283477080010653696_n.jpg"/>
          <p:cNvPicPr>
            <a:picLocks noGrp="1" noChangeAspect="1"/>
          </p:cNvPicPr>
          <p:nvPr>
            <p:ph idx="1"/>
          </p:nvPr>
        </p:nvPicPr>
        <p:blipFill>
          <a:blip r:embed="rId2" cstate="print"/>
          <a:stretch>
            <a:fillRect/>
          </a:stretch>
        </p:blipFill>
        <p:spPr>
          <a:xfrm>
            <a:off x="0" y="0"/>
            <a:ext cx="9144000" cy="6858000"/>
          </a:xfrm>
        </p:spPr>
      </p:pic>
      <p:sp>
        <p:nvSpPr>
          <p:cNvPr id="2" name="Місце для нижнього колонтитула 1">
            <a:extLst>
              <a:ext uri="{FF2B5EF4-FFF2-40B4-BE49-F238E27FC236}">
                <a16:creationId xmlns:a16="http://schemas.microsoft.com/office/drawing/2014/main" id="{596DB850-C68A-BABC-1D90-A0DA07BAD2C7}"/>
              </a:ext>
            </a:extLst>
          </p:cNvPr>
          <p:cNvSpPr>
            <a:spLocks noGrp="1"/>
          </p:cNvSpPr>
          <p:nvPr>
            <p:ph type="ftr" sz="quarter" idx="11"/>
          </p:nvPr>
        </p:nvSpPr>
        <p:spPr/>
        <p:txBody>
          <a:bodyPr/>
          <a:lstStyle/>
          <a:p>
            <a:endParaRPr lang="ru-RU"/>
          </a:p>
        </p:txBody>
      </p:sp>
      <p:sp>
        <p:nvSpPr>
          <p:cNvPr id="3" name="Місце для номера слайда 2">
            <a:extLst>
              <a:ext uri="{FF2B5EF4-FFF2-40B4-BE49-F238E27FC236}">
                <a16:creationId xmlns:a16="http://schemas.microsoft.com/office/drawing/2014/main" id="{7F6334A9-9992-BAEA-E508-6C1526389618}"/>
              </a:ext>
            </a:extLst>
          </p:cNvPr>
          <p:cNvSpPr>
            <a:spLocks noGrp="1"/>
          </p:cNvSpPr>
          <p:nvPr>
            <p:ph type="sldNum" sz="quarter" idx="12"/>
          </p:nvPr>
        </p:nvSpPr>
        <p:spPr/>
        <p:txBody>
          <a:bodyPr/>
          <a:lstStyle/>
          <a:p>
            <a:fld id="{725C68B6-61C2-468F-89AB-4B9F7531AA68}" type="slidenum">
              <a:rPr lang="ru-RU" smtClean="0"/>
              <a:pPr/>
              <a:t>54</a:t>
            </a:fld>
            <a:endParaRPr lang="ru-RU"/>
          </a:p>
        </p:txBody>
      </p:sp>
    </p:spTree>
  </p:cSld>
  <p:clrMapOvr>
    <a:masterClrMapping/>
  </p:clrMapOvr>
</p:sld>
</file>

<file path=ppt/theme/theme1.xml><?xml version="1.0" encoding="utf-8"?>
<a:theme xmlns:a="http://schemas.openxmlformats.org/drawingml/2006/main" name="7">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7</Template>
  <TotalTime>3602</TotalTime>
  <Words>4133</Words>
  <Application>Microsoft Office PowerPoint</Application>
  <PresentationFormat>Екран (4:3)</PresentationFormat>
  <Paragraphs>353</Paragraphs>
  <Slides>54</Slides>
  <Notes>0</Notes>
  <HiddenSlides>0</HiddenSlides>
  <MMClips>1</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54</vt:i4>
      </vt:variant>
    </vt:vector>
  </HeadingPairs>
  <TitlesOfParts>
    <vt:vector size="60" baseType="lpstr">
      <vt:lpstr>D-DINExp</vt:lpstr>
      <vt:lpstr>Liberation Serif</vt:lpstr>
      <vt:lpstr>Arial</vt:lpstr>
      <vt:lpstr>Calibri</vt:lpstr>
      <vt:lpstr>Times New Roman</vt:lpstr>
      <vt:lpstr>7</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Ще як були ми козаками…</dc:title>
  <dc:creator>Ludmila</dc:creator>
  <cp:lastModifiedBy>Любов Ворончук</cp:lastModifiedBy>
  <cp:revision>248</cp:revision>
  <dcterms:created xsi:type="dcterms:W3CDTF">2015-03-29T07:37:55Z</dcterms:created>
  <dcterms:modified xsi:type="dcterms:W3CDTF">2025-04-14T19:53:15Z</dcterms:modified>
</cp:coreProperties>
</file>