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9" r:id="rId16"/>
  </p:sldIdLst>
  <p:sldSz cx="18288000" cy="10287000"/>
  <p:notesSz cx="6858000" cy="9144000"/>
  <p:embeddedFontLst>
    <p:embeddedFont>
      <p:font typeface="Agrandir Narrow Ultra-Bold" panose="020B0604020202020204" charset="0"/>
      <p:regular r:id="rId17"/>
    </p:embeddedFont>
    <p:embeddedFont>
      <p:font typeface="Balmy" charset="-5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veat" panose="020B0604020202020204" charset="-52"/>
      <p:regular r:id="rId23"/>
    </p:embeddedFont>
    <p:embeddedFont>
      <p:font typeface="Caveat Bold" panose="020B0604020202020204" charset="-52"/>
      <p:regular r:id="rId24"/>
    </p:embeddedFont>
    <p:embeddedFont>
      <p:font typeface="Inter Medium" panose="020B0604020202020204" charset="0"/>
      <p:regular r:id="rId25"/>
    </p:embeddedFont>
    <p:embeddedFont>
      <p:font typeface="VeryBerry" panose="020B0604020202020204" charset="-52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645699">
            <a:off x="15800047" y="-354137"/>
            <a:ext cx="2591809" cy="3485098"/>
          </a:xfrm>
          <a:custGeom>
            <a:avLst/>
            <a:gdLst/>
            <a:ahLst/>
            <a:cxnLst/>
            <a:rect l="l" t="t" r="r" b="b"/>
            <a:pathLst>
              <a:path w="2591809" h="3485098">
                <a:moveTo>
                  <a:pt x="0" y="0"/>
                </a:moveTo>
                <a:lnTo>
                  <a:pt x="2591808" y="0"/>
                </a:lnTo>
                <a:lnTo>
                  <a:pt x="2591808" y="3485098"/>
                </a:lnTo>
                <a:lnTo>
                  <a:pt x="0" y="3485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60" t="-120" b="-10281"/>
            </a:stretch>
          </a:blipFill>
        </p:spPr>
      </p:sp>
      <p:sp>
        <p:nvSpPr>
          <p:cNvPr id="3" name="Freeform 3"/>
          <p:cNvSpPr/>
          <p:nvPr/>
        </p:nvSpPr>
        <p:spPr>
          <a:xfrm rot="2699999">
            <a:off x="219304" y="8019862"/>
            <a:ext cx="1156273" cy="2899744"/>
          </a:xfrm>
          <a:custGeom>
            <a:avLst/>
            <a:gdLst/>
            <a:ahLst/>
            <a:cxnLst/>
            <a:rect l="l" t="t" r="r" b="b"/>
            <a:pathLst>
              <a:path w="1156273" h="2899744">
                <a:moveTo>
                  <a:pt x="0" y="0"/>
                </a:moveTo>
                <a:lnTo>
                  <a:pt x="1156273" y="0"/>
                </a:lnTo>
                <a:lnTo>
                  <a:pt x="1156273" y="2899743"/>
                </a:lnTo>
                <a:lnTo>
                  <a:pt x="0" y="2899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458478">
            <a:off x="15991997" y="6117380"/>
            <a:ext cx="5629820" cy="768399"/>
          </a:xfrm>
          <a:custGeom>
            <a:avLst/>
            <a:gdLst/>
            <a:ahLst/>
            <a:cxnLst/>
            <a:rect l="l" t="t" r="r" b="b"/>
            <a:pathLst>
              <a:path w="5629820" h="768399">
                <a:moveTo>
                  <a:pt x="0" y="0"/>
                </a:moveTo>
                <a:lnTo>
                  <a:pt x="5629819" y="0"/>
                </a:lnTo>
                <a:lnTo>
                  <a:pt x="5629819" y="768399"/>
                </a:lnTo>
                <a:lnTo>
                  <a:pt x="0" y="7683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9132"/>
            </a:stretch>
          </a:blipFill>
        </p:spPr>
      </p:sp>
      <p:sp>
        <p:nvSpPr>
          <p:cNvPr id="5" name="Freeform 5"/>
          <p:cNvSpPr/>
          <p:nvPr/>
        </p:nvSpPr>
        <p:spPr>
          <a:xfrm rot="8100000">
            <a:off x="15115105" y="5703056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5"/>
                </a:lnTo>
                <a:lnTo>
                  <a:pt x="0" y="9922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5588758" y="8746281"/>
            <a:ext cx="3014386" cy="1446905"/>
          </a:xfrm>
          <a:custGeom>
            <a:avLst/>
            <a:gdLst/>
            <a:ahLst/>
            <a:cxnLst/>
            <a:rect l="l" t="t" r="r" b="b"/>
            <a:pathLst>
              <a:path w="3014386" h="1446905">
                <a:moveTo>
                  <a:pt x="0" y="0"/>
                </a:moveTo>
                <a:lnTo>
                  <a:pt x="3014386" y="0"/>
                </a:lnTo>
                <a:lnTo>
                  <a:pt x="3014386" y="1446905"/>
                </a:lnTo>
                <a:lnTo>
                  <a:pt x="0" y="1446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267321">
            <a:off x="-4678444" y="7348553"/>
            <a:ext cx="7671380" cy="1387241"/>
          </a:xfrm>
          <a:custGeom>
            <a:avLst/>
            <a:gdLst/>
            <a:ahLst/>
            <a:cxnLst/>
            <a:rect l="l" t="t" r="r" b="b"/>
            <a:pathLst>
              <a:path w="7671380" h="1387241">
                <a:moveTo>
                  <a:pt x="0" y="0"/>
                </a:moveTo>
                <a:lnTo>
                  <a:pt x="7671381" y="0"/>
                </a:lnTo>
                <a:lnTo>
                  <a:pt x="7671381" y="1387241"/>
                </a:lnTo>
                <a:lnTo>
                  <a:pt x="0" y="13872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536091" y="-1543879"/>
            <a:ext cx="1559409" cy="4172331"/>
          </a:xfrm>
          <a:custGeom>
            <a:avLst/>
            <a:gdLst/>
            <a:ahLst/>
            <a:cxnLst/>
            <a:rect l="l" t="t" r="r" b="b"/>
            <a:pathLst>
              <a:path w="1559409" h="4172331">
                <a:moveTo>
                  <a:pt x="0" y="0"/>
                </a:moveTo>
                <a:lnTo>
                  <a:pt x="1559409" y="0"/>
                </a:lnTo>
                <a:lnTo>
                  <a:pt x="1559409" y="4172332"/>
                </a:lnTo>
                <a:lnTo>
                  <a:pt x="0" y="41723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8199109">
            <a:off x="-2740555" y="3240919"/>
            <a:ext cx="4839023" cy="2310633"/>
          </a:xfrm>
          <a:custGeom>
            <a:avLst/>
            <a:gdLst/>
            <a:ahLst/>
            <a:cxnLst/>
            <a:rect l="l" t="t" r="r" b="b"/>
            <a:pathLst>
              <a:path w="4839023" h="2310633">
                <a:moveTo>
                  <a:pt x="0" y="0"/>
                </a:moveTo>
                <a:lnTo>
                  <a:pt x="4839023" y="0"/>
                </a:lnTo>
                <a:lnTo>
                  <a:pt x="4839023" y="2310634"/>
                </a:lnTo>
                <a:lnTo>
                  <a:pt x="0" y="23106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76643" y="657225"/>
            <a:ext cx="13112115" cy="836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4"/>
              </a:lnSpc>
            </a:pPr>
            <a:r>
              <a:rPr lang="en-US" sz="5103" b="1" dirty="0" err="1">
                <a:solidFill>
                  <a:srgbClr val="000000"/>
                </a:solidFill>
                <a:latin typeface="Times New Roman" panose="02020603050405020304" pitchFamily="18" charset="0"/>
                <a:ea typeface="Caveat Bold"/>
                <a:cs typeface="Times New Roman" panose="02020603050405020304" pitchFamily="18" charset="0"/>
                <a:sym typeface="Caveat Bold"/>
              </a:rPr>
              <a:t>Конкурс</a:t>
            </a:r>
            <a:r>
              <a:rPr lang="en-US" sz="5103" b="1" dirty="0">
                <a:solidFill>
                  <a:srgbClr val="000000"/>
                </a:solidFill>
                <a:latin typeface="Times New Roman" panose="02020603050405020304" pitchFamily="18" charset="0"/>
                <a:ea typeface="Caveat Bold"/>
                <a:cs typeface="Times New Roman" panose="02020603050405020304" pitchFamily="18" charset="0"/>
                <a:sym typeface="Caveat Bold"/>
              </a:rPr>
              <a:t> "МАН-</a:t>
            </a:r>
            <a:r>
              <a:rPr lang="en-US" sz="5103" b="1" dirty="0" err="1">
                <a:solidFill>
                  <a:srgbClr val="000000"/>
                </a:solidFill>
                <a:latin typeface="Times New Roman" panose="02020603050405020304" pitchFamily="18" charset="0"/>
                <a:ea typeface="Caveat Bold"/>
                <a:cs typeface="Times New Roman" panose="02020603050405020304" pitchFamily="18" charset="0"/>
                <a:sym typeface="Caveat Bold"/>
              </a:rPr>
              <a:t>Юніор</a:t>
            </a:r>
            <a:r>
              <a:rPr lang="en-US" sz="5103" b="1" dirty="0">
                <a:solidFill>
                  <a:srgbClr val="000000"/>
                </a:solidFill>
                <a:latin typeface="Times New Roman" panose="02020603050405020304" pitchFamily="18" charset="0"/>
                <a:ea typeface="Caveat Bold"/>
                <a:cs typeface="Times New Roman" panose="02020603050405020304" pitchFamily="18" charset="0"/>
                <a:sym typeface="Caveat Bold"/>
              </a:rPr>
              <a:t> Дослідник-2025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99242" y="2628453"/>
            <a:ext cx="12889516" cy="1273267"/>
            <a:chOff x="0" y="0"/>
            <a:chExt cx="17186022" cy="169768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7186022" cy="1697689"/>
              <a:chOff x="0" y="0"/>
              <a:chExt cx="3394770" cy="33534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94770" cy="335346"/>
              </a:xfrm>
              <a:custGeom>
                <a:avLst/>
                <a:gdLst/>
                <a:ahLst/>
                <a:cxnLst/>
                <a:rect l="l" t="t" r="r" b="b"/>
                <a:pathLst>
                  <a:path w="3394770" h="335346">
                    <a:moveTo>
                      <a:pt x="15016" y="0"/>
                    </a:moveTo>
                    <a:lnTo>
                      <a:pt x="3379754" y="0"/>
                    </a:lnTo>
                    <a:cubicBezTo>
                      <a:pt x="3383736" y="0"/>
                      <a:pt x="3387556" y="1582"/>
                      <a:pt x="3390371" y="4398"/>
                    </a:cubicBezTo>
                    <a:cubicBezTo>
                      <a:pt x="3393187" y="7214"/>
                      <a:pt x="3394770" y="11033"/>
                      <a:pt x="3394770" y="15016"/>
                    </a:cubicBezTo>
                    <a:lnTo>
                      <a:pt x="3394770" y="320330"/>
                    </a:lnTo>
                    <a:cubicBezTo>
                      <a:pt x="3394770" y="324313"/>
                      <a:pt x="3393187" y="328132"/>
                      <a:pt x="3390371" y="330948"/>
                    </a:cubicBezTo>
                    <a:cubicBezTo>
                      <a:pt x="3387556" y="333764"/>
                      <a:pt x="3383736" y="335346"/>
                      <a:pt x="3379754" y="335346"/>
                    </a:cubicBezTo>
                    <a:lnTo>
                      <a:pt x="15016" y="335346"/>
                    </a:lnTo>
                    <a:cubicBezTo>
                      <a:pt x="11033" y="335346"/>
                      <a:pt x="7214" y="333764"/>
                      <a:pt x="4398" y="330948"/>
                    </a:cubicBezTo>
                    <a:cubicBezTo>
                      <a:pt x="1582" y="328132"/>
                      <a:pt x="0" y="324313"/>
                      <a:pt x="0" y="320330"/>
                    </a:cubicBezTo>
                    <a:lnTo>
                      <a:pt x="0" y="15016"/>
                    </a:lnTo>
                    <a:cubicBezTo>
                      <a:pt x="0" y="11033"/>
                      <a:pt x="1582" y="7214"/>
                      <a:pt x="4398" y="4398"/>
                    </a:cubicBezTo>
                    <a:cubicBezTo>
                      <a:pt x="7214" y="1582"/>
                      <a:pt x="11033" y="0"/>
                      <a:pt x="15016" y="0"/>
                    </a:cubicBezTo>
                    <a:close/>
                  </a:path>
                </a:pathLst>
              </a:custGeom>
              <a:solidFill>
                <a:srgbClr val="7EA2D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76200"/>
                <a:ext cx="3394770" cy="411546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4399"/>
                  </a:lnSpc>
                  <a:spcBef>
                    <a:spcPct val="0"/>
                  </a:spcBef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80616"/>
              <a:ext cx="16706797" cy="1161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22"/>
                </a:lnSpc>
              </a:pPr>
              <a:r>
                <a:rPr lang="en-US" sz="5301" b="1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Тема</a:t>
              </a:r>
              <a:r>
                <a:rPr lang="en-US" sz="5301" b="1" dirty="0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: </a:t>
              </a:r>
              <a:r>
                <a:rPr lang="ru-RU" sz="5301" b="1" dirty="0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«</a:t>
              </a:r>
              <a:r>
                <a:rPr lang="en-US" sz="5301" b="1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Сонячний</a:t>
              </a:r>
              <a:r>
                <a:rPr lang="en-US" sz="5301" b="1" dirty="0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 </a:t>
              </a:r>
              <a:r>
                <a:rPr lang="en-US" sz="5301" b="1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електроліз</a:t>
              </a:r>
              <a:r>
                <a:rPr lang="ru-RU" sz="5301" b="1" dirty="0">
                  <a:solidFill>
                    <a:srgbClr val="000000"/>
                  </a:solidFill>
                  <a:latin typeface="Times New Roman" panose="02020603050405020304" pitchFamily="18" charset="0"/>
                  <a:ea typeface="Agrandir Narrow Ultra-Bold"/>
                  <a:cs typeface="Times New Roman" panose="02020603050405020304" pitchFamily="18" charset="0"/>
                  <a:sym typeface="Agrandir Narrow Ultra-Bold"/>
                </a:rPr>
                <a:t>»</a:t>
              </a:r>
              <a:endParaRPr lang="en-US" sz="5301" b="1" dirty="0">
                <a:solidFill>
                  <a:srgbClr val="000000"/>
                </a:solidFill>
                <a:latin typeface="Times New Roman" panose="02020603050405020304" pitchFamily="18" charset="0"/>
                <a:ea typeface="Agrandir Narrow Ultra-Bold"/>
                <a:cs typeface="Times New Roman" panose="02020603050405020304" pitchFamily="18" charset="0"/>
                <a:sym typeface="Agrandir Narrow Ultra-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557560" y="4741912"/>
            <a:ext cx="13596840" cy="3492192"/>
            <a:chOff x="0" y="0"/>
            <a:chExt cx="17769138" cy="4620063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7391318" cy="4620063"/>
              <a:chOff x="0" y="0"/>
              <a:chExt cx="3435322" cy="9126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435322" cy="912605"/>
              </a:xfrm>
              <a:custGeom>
                <a:avLst/>
                <a:gdLst/>
                <a:ahLst/>
                <a:cxnLst/>
                <a:rect l="l" t="t" r="r" b="b"/>
                <a:pathLst>
                  <a:path w="3435322" h="912605">
                    <a:moveTo>
                      <a:pt x="14839" y="0"/>
                    </a:moveTo>
                    <a:lnTo>
                      <a:pt x="3420483" y="0"/>
                    </a:lnTo>
                    <a:cubicBezTo>
                      <a:pt x="3428679" y="0"/>
                      <a:pt x="3435322" y="6643"/>
                      <a:pt x="3435322" y="14839"/>
                    </a:cubicBezTo>
                    <a:lnTo>
                      <a:pt x="3435322" y="897766"/>
                    </a:lnTo>
                    <a:cubicBezTo>
                      <a:pt x="3435322" y="905962"/>
                      <a:pt x="3428679" y="912605"/>
                      <a:pt x="3420483" y="912605"/>
                    </a:cubicBezTo>
                    <a:lnTo>
                      <a:pt x="14839" y="912605"/>
                    </a:lnTo>
                    <a:cubicBezTo>
                      <a:pt x="6643" y="912605"/>
                      <a:pt x="0" y="905962"/>
                      <a:pt x="0" y="897766"/>
                    </a:cubicBezTo>
                    <a:lnTo>
                      <a:pt x="0" y="14839"/>
                    </a:lnTo>
                    <a:cubicBezTo>
                      <a:pt x="0" y="6643"/>
                      <a:pt x="6643" y="0"/>
                      <a:pt x="14839" y="0"/>
                    </a:cubicBezTo>
                    <a:close/>
                  </a:path>
                </a:pathLst>
              </a:custGeom>
              <a:solidFill>
                <a:srgbClr val="E8E48C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9525"/>
                <a:ext cx="3435322" cy="922130"/>
              </a:xfrm>
              <a:prstGeom prst="rect">
                <a:avLst/>
              </a:prstGeom>
            </p:spPr>
            <p:txBody>
              <a:bodyPr lIns="101600" tIns="101600" rIns="101600" bIns="101600" rtlCol="0" anchor="ctr"/>
              <a:lstStyle/>
              <a:p>
                <a:pPr marL="0" lvl="0" indent="0" algn="ctr">
                  <a:lnSpc>
                    <a:spcPts val="4560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77699" y="244588"/>
              <a:ext cx="17291439" cy="4147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indent="457200" algn="l">
                <a:lnSpc>
                  <a:spcPts val="4060"/>
                </a:lnSpc>
              </a:pP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Автори: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Дієва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Вероніка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Павлівна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,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Казьміна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Вікторія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Денисівна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,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учениці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8-В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класу</a:t>
              </a:r>
              <a:endParaRPr lang="en-US" sz="29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endParaRPr>
            </a:p>
            <a:p>
              <a:pPr indent="457200" algn="l">
                <a:lnSpc>
                  <a:spcPts val="4060"/>
                </a:lnSpc>
              </a:pP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Заклад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освіти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: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Запорізька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гімназія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#32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Запорізької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міської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ради</a:t>
              </a:r>
              <a:endParaRPr lang="en-US" sz="29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endParaRPr>
            </a:p>
            <a:p>
              <a:pPr indent="457200" algn="l">
                <a:lnSpc>
                  <a:spcPts val="4060"/>
                </a:lnSpc>
              </a:pP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Науковий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керівник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: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Бєлоконь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Олексій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Олександрович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</a:p>
            <a:p>
              <a:pPr indent="457200" algn="l">
                <a:lnSpc>
                  <a:spcPts val="4060"/>
                </a:lnSpc>
              </a:pP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Посада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керівника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: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вчитель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фізики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Запорізької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гімназії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#32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Запорізької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міської</a:t>
              </a:r>
              <a:r>
                <a:rPr lang="en-US" sz="2900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 </a:t>
              </a:r>
              <a:r>
                <a:rPr lang="en-US" sz="29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Open Sans Bold"/>
                  <a:cs typeface="Times New Roman" panose="02020603050405020304" pitchFamily="18" charset="0"/>
                  <a:sym typeface="Open Sans Bold"/>
                </a:rPr>
                <a:t>ради</a:t>
              </a:r>
              <a:endParaRPr lang="en-US" sz="29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883095" y="118659"/>
            <a:ext cx="4768445" cy="8477236"/>
          </a:xfrm>
          <a:custGeom>
            <a:avLst/>
            <a:gdLst/>
            <a:ahLst/>
            <a:cxnLst/>
            <a:rect l="l" t="t" r="r" b="b"/>
            <a:pathLst>
              <a:path w="4768445" h="8477236">
                <a:moveTo>
                  <a:pt x="0" y="0"/>
                </a:moveTo>
                <a:lnTo>
                  <a:pt x="4768446" y="0"/>
                </a:lnTo>
                <a:lnTo>
                  <a:pt x="4768446" y="8477236"/>
                </a:lnTo>
                <a:lnTo>
                  <a:pt x="0" y="8477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73420" y="169673"/>
            <a:ext cx="3808983" cy="3469638"/>
          </a:xfrm>
          <a:custGeom>
            <a:avLst/>
            <a:gdLst/>
            <a:ahLst/>
            <a:cxnLst/>
            <a:rect l="l" t="t" r="r" b="b"/>
            <a:pathLst>
              <a:path w="3808983" h="3469638">
                <a:moveTo>
                  <a:pt x="0" y="0"/>
                </a:moveTo>
                <a:lnTo>
                  <a:pt x="3808984" y="0"/>
                </a:lnTo>
                <a:lnTo>
                  <a:pt x="3808984" y="3469637"/>
                </a:lnTo>
                <a:lnTo>
                  <a:pt x="0" y="346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43000" y="7095964"/>
            <a:ext cx="3007758" cy="2953071"/>
          </a:xfrm>
          <a:custGeom>
            <a:avLst/>
            <a:gdLst/>
            <a:ahLst/>
            <a:cxnLst/>
            <a:rect l="l" t="t" r="r" b="b"/>
            <a:pathLst>
              <a:path w="3007758" h="2953071">
                <a:moveTo>
                  <a:pt x="0" y="0"/>
                </a:moveTo>
                <a:lnTo>
                  <a:pt x="3007758" y="0"/>
                </a:lnTo>
                <a:lnTo>
                  <a:pt x="3007758" y="2953072"/>
                </a:lnTo>
                <a:lnTo>
                  <a:pt x="0" y="2953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000" y="3677695"/>
            <a:ext cx="8539250" cy="4680568"/>
          </a:xfrm>
          <a:custGeom>
            <a:avLst/>
            <a:gdLst/>
            <a:ahLst/>
            <a:cxnLst/>
            <a:rect l="l" t="t" r="r" b="b"/>
            <a:pathLst>
              <a:path w="8539250" h="4680568">
                <a:moveTo>
                  <a:pt x="0" y="0"/>
                </a:moveTo>
                <a:lnTo>
                  <a:pt x="8539250" y="0"/>
                </a:lnTo>
                <a:lnTo>
                  <a:pt x="8539250" y="4680568"/>
                </a:lnTo>
                <a:lnTo>
                  <a:pt x="0" y="46805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2265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192500" y="7124237"/>
            <a:ext cx="2576514" cy="2629096"/>
          </a:xfrm>
          <a:custGeom>
            <a:avLst/>
            <a:gdLst/>
            <a:ahLst/>
            <a:cxnLst/>
            <a:rect l="l" t="t" r="r" b="b"/>
            <a:pathLst>
              <a:path w="2576514" h="2629096">
                <a:moveTo>
                  <a:pt x="0" y="0"/>
                </a:moveTo>
                <a:lnTo>
                  <a:pt x="2576514" y="0"/>
                </a:lnTo>
                <a:lnTo>
                  <a:pt x="2576514" y="2629096"/>
                </a:lnTo>
                <a:lnTo>
                  <a:pt x="0" y="26290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4702829" y="1192010"/>
            <a:ext cx="3918893" cy="3984087"/>
          </a:xfrm>
          <a:custGeom>
            <a:avLst/>
            <a:gdLst/>
            <a:ahLst/>
            <a:cxnLst/>
            <a:rect l="l" t="t" r="r" b="b"/>
            <a:pathLst>
              <a:path w="3918893" h="3984087">
                <a:moveTo>
                  <a:pt x="0" y="0"/>
                </a:moveTo>
                <a:lnTo>
                  <a:pt x="3918893" y="0"/>
                </a:lnTo>
                <a:lnTo>
                  <a:pt x="3918893" y="3984087"/>
                </a:lnTo>
                <a:lnTo>
                  <a:pt x="0" y="39840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65891" y="98425"/>
            <a:ext cx="11104341" cy="142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9"/>
              </a:lnSpc>
            </a:pPr>
            <a:r>
              <a:rPr lang="en-US" sz="9999">
                <a:solidFill>
                  <a:srgbClr val="000001"/>
                </a:solidFill>
                <a:latin typeface="Caveat"/>
                <a:ea typeface="Caveat"/>
                <a:cs typeface="Caveat"/>
                <a:sym typeface="Caveat"/>
              </a:rPr>
              <a:t>Фото процесу досліду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92892" y="7048037"/>
            <a:ext cx="4748852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1"/>
                </a:solidFill>
                <a:latin typeface="Balmy"/>
                <a:ea typeface="Balmy"/>
                <a:cs typeface="Balmy"/>
                <a:sym typeface="Balmy"/>
              </a:rPr>
              <a:t>Казьміна Вікторія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39199" y="8668385"/>
            <a:ext cx="4748852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1"/>
                </a:solidFill>
                <a:latin typeface="Balmy"/>
                <a:ea typeface="Balmy"/>
                <a:cs typeface="Balmy"/>
                <a:sym typeface="Balmy"/>
              </a:rPr>
              <a:t>Дієва Вероніка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56312" y="-95250"/>
            <a:ext cx="4922188" cy="10477500"/>
            <a:chOff x="0" y="0"/>
            <a:chExt cx="1250079" cy="26609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0079" cy="2660952"/>
            </a:xfrm>
            <a:custGeom>
              <a:avLst/>
              <a:gdLst/>
              <a:ahLst/>
              <a:cxnLst/>
              <a:rect l="l" t="t" r="r" b="b"/>
              <a:pathLst>
                <a:path w="1250079" h="2660952">
                  <a:moveTo>
                    <a:pt x="0" y="0"/>
                  </a:moveTo>
                  <a:lnTo>
                    <a:pt x="1250079" y="0"/>
                  </a:lnTo>
                  <a:lnTo>
                    <a:pt x="1250079" y="2660952"/>
                  </a:lnTo>
                  <a:lnTo>
                    <a:pt x="0" y="2660952"/>
                  </a:lnTo>
                  <a:close/>
                </a:path>
              </a:pathLst>
            </a:custGeom>
            <a:solidFill>
              <a:srgbClr val="07336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250079" cy="2622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2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2958485" y="4984349"/>
            <a:ext cx="5520015" cy="2870408"/>
          </a:xfrm>
          <a:custGeom>
            <a:avLst/>
            <a:gdLst/>
            <a:ahLst/>
            <a:cxnLst/>
            <a:rect l="l" t="t" r="r" b="b"/>
            <a:pathLst>
              <a:path w="5520015" h="2870408">
                <a:moveTo>
                  <a:pt x="0" y="0"/>
                </a:moveTo>
                <a:lnTo>
                  <a:pt x="5520015" y="0"/>
                </a:lnTo>
                <a:lnTo>
                  <a:pt x="5520015" y="2870407"/>
                </a:lnTo>
                <a:lnTo>
                  <a:pt x="0" y="2870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15900306" y="2210269"/>
            <a:ext cx="583961" cy="2684880"/>
          </a:xfrm>
          <a:custGeom>
            <a:avLst/>
            <a:gdLst/>
            <a:ahLst/>
            <a:cxnLst/>
            <a:rect l="l" t="t" r="r" b="b"/>
            <a:pathLst>
              <a:path w="583961" h="2684880">
                <a:moveTo>
                  <a:pt x="0" y="0"/>
                </a:moveTo>
                <a:lnTo>
                  <a:pt x="583962" y="0"/>
                </a:lnTo>
                <a:lnTo>
                  <a:pt x="583962" y="2684880"/>
                </a:lnTo>
                <a:lnTo>
                  <a:pt x="0" y="2684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22063">
            <a:off x="11791880" y="8317144"/>
            <a:ext cx="6696776" cy="1249668"/>
          </a:xfrm>
          <a:custGeom>
            <a:avLst/>
            <a:gdLst/>
            <a:ahLst/>
            <a:cxnLst/>
            <a:rect l="l" t="t" r="r" b="b"/>
            <a:pathLst>
              <a:path w="6696776" h="1249668">
                <a:moveTo>
                  <a:pt x="0" y="0"/>
                </a:moveTo>
                <a:lnTo>
                  <a:pt x="6696776" y="0"/>
                </a:lnTo>
                <a:lnTo>
                  <a:pt x="6696776" y="1249668"/>
                </a:lnTo>
                <a:lnTo>
                  <a:pt x="0" y="12496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77" r="-1477"/>
            </a:stretch>
          </a:blipFill>
        </p:spPr>
      </p:sp>
      <p:sp>
        <p:nvSpPr>
          <p:cNvPr id="8" name="Freeform 8"/>
          <p:cNvSpPr/>
          <p:nvPr/>
        </p:nvSpPr>
        <p:spPr>
          <a:xfrm rot="2699999">
            <a:off x="15043236" y="-53295"/>
            <a:ext cx="1104109" cy="3029474"/>
          </a:xfrm>
          <a:custGeom>
            <a:avLst/>
            <a:gdLst/>
            <a:ahLst/>
            <a:cxnLst/>
            <a:rect l="l" t="t" r="r" b="b"/>
            <a:pathLst>
              <a:path w="1104109" h="3029474">
                <a:moveTo>
                  <a:pt x="0" y="0"/>
                </a:moveTo>
                <a:lnTo>
                  <a:pt x="1104110" y="0"/>
                </a:lnTo>
                <a:lnTo>
                  <a:pt x="1104110" y="3029474"/>
                </a:lnTo>
                <a:lnTo>
                  <a:pt x="0" y="30294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940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5496" y="6105708"/>
            <a:ext cx="1568653" cy="1567999"/>
          </a:xfrm>
          <a:custGeom>
            <a:avLst/>
            <a:gdLst/>
            <a:ahLst/>
            <a:cxnLst/>
            <a:rect l="l" t="t" r="r" b="b"/>
            <a:pathLst>
              <a:path w="1568653" h="1567999">
                <a:moveTo>
                  <a:pt x="0" y="0"/>
                </a:moveTo>
                <a:lnTo>
                  <a:pt x="1568652" y="0"/>
                </a:lnTo>
                <a:lnTo>
                  <a:pt x="1568652" y="1567999"/>
                </a:lnTo>
                <a:lnTo>
                  <a:pt x="0" y="1567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13312" y="918057"/>
            <a:ext cx="12803039" cy="428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sz="3800" b="1" dirty="0">
                <a:solidFill>
                  <a:srgbClr val="000001"/>
                </a:solidFill>
                <a:latin typeface="Times New Roman" panose="02020603050405020304" pitchFamily="18" charset="0"/>
                <a:ea typeface="Agrandir Bold"/>
                <a:cs typeface="Times New Roman" panose="02020603050405020304" pitchFamily="18" charset="0"/>
                <a:sym typeface="Agrandir Bold"/>
              </a:rPr>
              <a:t>Мета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: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дослідити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вплив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різних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параметрів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,</a:t>
            </a:r>
            <a:r>
              <a:rPr lang="ru-RU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таких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як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освітленість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і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кут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нахилу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сонячної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панелі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,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на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ефективність</a:t>
            </a:r>
            <a:r>
              <a:rPr lang="ru-RU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електролізу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та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порівняти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результати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віртуальних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моделей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і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реального</a:t>
            </a:r>
            <a:r>
              <a:rPr lang="ru-RU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експерименту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для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оптимізації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процесу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отримання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 "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зеленого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"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водню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Agrandir"/>
                <a:cs typeface="Times New Roman" panose="02020603050405020304" pitchFamily="18" charset="0"/>
                <a:sym typeface="Agrandir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95500" y="7099751"/>
            <a:ext cx="2771926" cy="2770771"/>
          </a:xfrm>
          <a:custGeom>
            <a:avLst/>
            <a:gdLst/>
            <a:ahLst/>
            <a:cxnLst/>
            <a:rect l="l" t="t" r="r" b="b"/>
            <a:pathLst>
              <a:path w="2771926" h="2770771">
                <a:moveTo>
                  <a:pt x="0" y="0"/>
                </a:moveTo>
                <a:lnTo>
                  <a:pt x="2771926" y="0"/>
                </a:lnTo>
                <a:lnTo>
                  <a:pt x="2771926" y="2770771"/>
                </a:lnTo>
                <a:lnTo>
                  <a:pt x="0" y="27707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770367" y="7792978"/>
            <a:ext cx="1336893" cy="1336336"/>
          </a:xfrm>
          <a:custGeom>
            <a:avLst/>
            <a:gdLst/>
            <a:ahLst/>
            <a:cxnLst/>
            <a:rect l="l" t="t" r="r" b="b"/>
            <a:pathLst>
              <a:path w="1336893" h="1336336">
                <a:moveTo>
                  <a:pt x="0" y="0"/>
                </a:moveTo>
                <a:lnTo>
                  <a:pt x="1336893" y="0"/>
                </a:lnTo>
                <a:lnTo>
                  <a:pt x="1336893" y="1336336"/>
                </a:lnTo>
                <a:lnTo>
                  <a:pt x="0" y="13363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901722" y="5325148"/>
            <a:ext cx="3137306" cy="3135998"/>
          </a:xfrm>
          <a:custGeom>
            <a:avLst/>
            <a:gdLst/>
            <a:ahLst/>
            <a:cxnLst/>
            <a:rect l="l" t="t" r="r" b="b"/>
            <a:pathLst>
              <a:path w="3137306" h="3135998">
                <a:moveTo>
                  <a:pt x="0" y="0"/>
                </a:moveTo>
                <a:lnTo>
                  <a:pt x="3137306" y="0"/>
                </a:lnTo>
                <a:lnTo>
                  <a:pt x="3137306" y="3135999"/>
                </a:lnTo>
                <a:lnTo>
                  <a:pt x="0" y="3135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570567" y="5574928"/>
            <a:ext cx="2099654" cy="2098779"/>
          </a:xfrm>
          <a:custGeom>
            <a:avLst/>
            <a:gdLst/>
            <a:ahLst/>
            <a:cxnLst/>
            <a:rect l="l" t="t" r="r" b="b"/>
            <a:pathLst>
              <a:path w="2099654" h="2098779">
                <a:moveTo>
                  <a:pt x="0" y="0"/>
                </a:moveTo>
                <a:lnTo>
                  <a:pt x="2099654" y="0"/>
                </a:lnTo>
                <a:lnTo>
                  <a:pt x="2099654" y="2098779"/>
                </a:lnTo>
                <a:lnTo>
                  <a:pt x="0" y="20987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849187" y="7876979"/>
            <a:ext cx="1994374" cy="1993543"/>
          </a:xfrm>
          <a:custGeom>
            <a:avLst/>
            <a:gdLst/>
            <a:ahLst/>
            <a:cxnLst/>
            <a:rect l="l" t="t" r="r" b="b"/>
            <a:pathLst>
              <a:path w="1994374" h="1993543">
                <a:moveTo>
                  <a:pt x="0" y="0"/>
                </a:moveTo>
                <a:lnTo>
                  <a:pt x="1994374" y="0"/>
                </a:lnTo>
                <a:lnTo>
                  <a:pt x="1994374" y="1993543"/>
                </a:lnTo>
                <a:lnTo>
                  <a:pt x="0" y="19935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3816" y="3116046"/>
            <a:ext cx="10477500" cy="6142254"/>
          </a:xfrm>
          <a:custGeom>
            <a:avLst/>
            <a:gdLst/>
            <a:ahLst/>
            <a:cxnLst/>
            <a:rect l="l" t="t" r="r" b="b"/>
            <a:pathLst>
              <a:path w="10477500" h="6142254">
                <a:moveTo>
                  <a:pt x="0" y="0"/>
                </a:moveTo>
                <a:lnTo>
                  <a:pt x="10477500" y="0"/>
                </a:lnTo>
                <a:lnTo>
                  <a:pt x="10477500" y="6142254"/>
                </a:lnTo>
                <a:lnTo>
                  <a:pt x="0" y="6142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429" t="-38043" r="-23742"/>
            </a:stretch>
          </a:blipFill>
          <a:ln cap="rnd">
            <a:noFill/>
            <a:prstDash val="solid"/>
            <a:round/>
          </a:ln>
        </p:spPr>
      </p:sp>
      <p:grpSp>
        <p:nvGrpSpPr>
          <p:cNvPr id="3" name="Group 3"/>
          <p:cNvGrpSpPr/>
          <p:nvPr/>
        </p:nvGrpSpPr>
        <p:grpSpPr>
          <a:xfrm>
            <a:off x="6903816" y="717834"/>
            <a:ext cx="10477500" cy="2146584"/>
            <a:chOff x="0" y="0"/>
            <a:chExt cx="1897160" cy="388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97161" cy="388682"/>
            </a:xfrm>
            <a:custGeom>
              <a:avLst/>
              <a:gdLst/>
              <a:ahLst/>
              <a:cxnLst/>
              <a:rect l="l" t="t" r="r" b="b"/>
              <a:pathLst>
                <a:path w="1897161" h="388682">
                  <a:moveTo>
                    <a:pt x="18473" y="0"/>
                  </a:moveTo>
                  <a:lnTo>
                    <a:pt x="1878688" y="0"/>
                  </a:lnTo>
                  <a:cubicBezTo>
                    <a:pt x="1883587" y="0"/>
                    <a:pt x="1888286" y="1946"/>
                    <a:pt x="1891750" y="5411"/>
                  </a:cubicBezTo>
                  <a:cubicBezTo>
                    <a:pt x="1895214" y="8875"/>
                    <a:pt x="1897161" y="13573"/>
                    <a:pt x="1897161" y="18473"/>
                  </a:cubicBezTo>
                  <a:lnTo>
                    <a:pt x="1897161" y="370209"/>
                  </a:lnTo>
                  <a:cubicBezTo>
                    <a:pt x="1897161" y="375108"/>
                    <a:pt x="1895214" y="379807"/>
                    <a:pt x="1891750" y="383271"/>
                  </a:cubicBezTo>
                  <a:cubicBezTo>
                    <a:pt x="1888286" y="386736"/>
                    <a:pt x="1883587" y="388682"/>
                    <a:pt x="1878688" y="388682"/>
                  </a:cubicBezTo>
                  <a:lnTo>
                    <a:pt x="18473" y="388682"/>
                  </a:lnTo>
                  <a:cubicBezTo>
                    <a:pt x="13573" y="388682"/>
                    <a:pt x="8875" y="386736"/>
                    <a:pt x="5411" y="383271"/>
                  </a:cubicBezTo>
                  <a:cubicBezTo>
                    <a:pt x="1946" y="379807"/>
                    <a:pt x="0" y="375108"/>
                    <a:pt x="0" y="370209"/>
                  </a:cubicBezTo>
                  <a:lnTo>
                    <a:pt x="0" y="18473"/>
                  </a:lnTo>
                  <a:cubicBezTo>
                    <a:pt x="0" y="13573"/>
                    <a:pt x="1946" y="8875"/>
                    <a:pt x="5411" y="5411"/>
                  </a:cubicBezTo>
                  <a:cubicBezTo>
                    <a:pt x="8875" y="1946"/>
                    <a:pt x="13573" y="0"/>
                    <a:pt x="18473" y="0"/>
                  </a:cubicBezTo>
                  <a:close/>
                </a:path>
              </a:pathLst>
            </a:custGeom>
            <a:solidFill>
              <a:srgbClr val="E8E48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85725"/>
              <a:ext cx="1897160" cy="302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899"/>
                </a:lnSpc>
              </a:pPr>
              <a:r>
                <a:rPr lang="en-US" sz="8999" b="1">
                  <a:solidFill>
                    <a:srgbClr val="000001"/>
                  </a:solidFill>
                  <a:latin typeface="Caveat Bold"/>
                  <a:ea typeface="Caveat Bold"/>
                  <a:cs typeface="Times New Roman" panose="02020603050405020304" pitchFamily="18" charset="0"/>
                  <a:sym typeface="Caveat Bold"/>
                </a:rPr>
                <a:t>Актуальність </a:t>
              </a: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066800" y="717834"/>
            <a:ext cx="6134100" cy="9768348"/>
          </a:xfrm>
          <a:custGeom>
            <a:avLst/>
            <a:gdLst/>
            <a:ahLst/>
            <a:cxnLst/>
            <a:rect l="l" t="t" r="r" b="b"/>
            <a:pathLst>
              <a:path w="6134100" h="9768348">
                <a:moveTo>
                  <a:pt x="6134100" y="0"/>
                </a:moveTo>
                <a:lnTo>
                  <a:pt x="0" y="0"/>
                </a:lnTo>
                <a:lnTo>
                  <a:pt x="0" y="9768348"/>
                </a:lnTo>
                <a:lnTo>
                  <a:pt x="6134100" y="9768348"/>
                </a:lnTo>
                <a:lnTo>
                  <a:pt x="6134100" y="0"/>
                </a:lnTo>
                <a:close/>
              </a:path>
            </a:pathLst>
          </a:custGeom>
          <a:blipFill>
            <a:blip r:embed="rId3"/>
            <a:stretch>
              <a:fillRect b="-6745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467600" y="3619500"/>
            <a:ext cx="8944654" cy="354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>
              <a:lnSpc>
                <a:spcPts val="4008"/>
              </a:lnSpc>
            </a:pP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•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Це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дослідження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підтверджує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важливість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інтеграції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віртуальних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лабораторій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і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реальних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експериментів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для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більш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глибокого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розуміння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процесів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що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допомагає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оптимізувати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використання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сонячної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енергії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в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різних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сферах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зокрема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для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отримання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"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зеленого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водню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".</a:t>
            </a:r>
          </a:p>
          <a:p>
            <a:pPr indent="457200" algn="just">
              <a:lnSpc>
                <a:spcPts val="4008"/>
              </a:lnSpc>
            </a:pP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•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Такий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пристрій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дозволить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вам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зібрати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невелику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кількість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водню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для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демонстрацій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або</a:t>
            </a:r>
            <a:r>
              <a:rPr lang="en-US" sz="2863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63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експериментів</a:t>
            </a:r>
            <a:endParaRPr lang="en-US" sz="2863" dirty="0">
              <a:solidFill>
                <a:srgbClr val="00000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83100" y="1400175"/>
            <a:ext cx="5036176" cy="7680638"/>
            <a:chOff x="0" y="0"/>
            <a:chExt cx="6714902" cy="102408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14902" cy="6714902"/>
            </a:xfrm>
            <a:custGeom>
              <a:avLst/>
              <a:gdLst/>
              <a:ahLst/>
              <a:cxnLst/>
              <a:rect l="l" t="t" r="r" b="b"/>
              <a:pathLst>
                <a:path w="6714902" h="6714902">
                  <a:moveTo>
                    <a:pt x="0" y="0"/>
                  </a:moveTo>
                  <a:lnTo>
                    <a:pt x="6714902" y="0"/>
                  </a:lnTo>
                  <a:lnTo>
                    <a:pt x="6714902" y="6714902"/>
                  </a:lnTo>
                  <a:lnTo>
                    <a:pt x="0" y="6714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4" name="Freeform 4"/>
            <p:cNvSpPr/>
            <p:nvPr/>
          </p:nvSpPr>
          <p:spPr>
            <a:xfrm>
              <a:off x="997156" y="1096851"/>
              <a:ext cx="4720590" cy="9144000"/>
            </a:xfrm>
            <a:custGeom>
              <a:avLst/>
              <a:gdLst/>
              <a:ahLst/>
              <a:cxnLst/>
              <a:rect l="l" t="t" r="r" b="b"/>
              <a:pathLst>
                <a:path w="4720590" h="9144000">
                  <a:moveTo>
                    <a:pt x="0" y="0"/>
                  </a:moveTo>
                  <a:lnTo>
                    <a:pt x="4720590" y="0"/>
                  </a:lnTo>
                  <a:lnTo>
                    <a:pt x="472059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16591" y="342900"/>
            <a:ext cx="11476738" cy="8851567"/>
            <a:chOff x="0" y="0"/>
            <a:chExt cx="3078656" cy="23744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78655" cy="2374449"/>
            </a:xfrm>
            <a:custGeom>
              <a:avLst/>
              <a:gdLst/>
              <a:ahLst/>
              <a:cxnLst/>
              <a:rect l="l" t="t" r="r" b="b"/>
              <a:pathLst>
                <a:path w="3078655" h="2374449">
                  <a:moveTo>
                    <a:pt x="16864" y="0"/>
                  </a:moveTo>
                  <a:lnTo>
                    <a:pt x="3061791" y="0"/>
                  </a:lnTo>
                  <a:cubicBezTo>
                    <a:pt x="3066264" y="0"/>
                    <a:pt x="3070553" y="1777"/>
                    <a:pt x="3073716" y="4939"/>
                  </a:cubicBezTo>
                  <a:cubicBezTo>
                    <a:pt x="3076879" y="8102"/>
                    <a:pt x="3078655" y="12392"/>
                    <a:pt x="3078655" y="16864"/>
                  </a:cubicBezTo>
                  <a:lnTo>
                    <a:pt x="3078655" y="2357584"/>
                  </a:lnTo>
                  <a:cubicBezTo>
                    <a:pt x="3078655" y="2362057"/>
                    <a:pt x="3076879" y="2366346"/>
                    <a:pt x="3073716" y="2369509"/>
                  </a:cubicBezTo>
                  <a:cubicBezTo>
                    <a:pt x="3070553" y="2372672"/>
                    <a:pt x="3066264" y="2374449"/>
                    <a:pt x="3061791" y="2374449"/>
                  </a:cubicBezTo>
                  <a:lnTo>
                    <a:pt x="16864" y="2374449"/>
                  </a:lnTo>
                  <a:cubicBezTo>
                    <a:pt x="12392" y="2374449"/>
                    <a:pt x="8102" y="2372672"/>
                    <a:pt x="4939" y="2369509"/>
                  </a:cubicBezTo>
                  <a:cubicBezTo>
                    <a:pt x="1777" y="2366346"/>
                    <a:pt x="0" y="2362057"/>
                    <a:pt x="0" y="2357584"/>
                  </a:cubicBezTo>
                  <a:lnTo>
                    <a:pt x="0" y="16864"/>
                  </a:lnTo>
                  <a:cubicBezTo>
                    <a:pt x="0" y="12392"/>
                    <a:pt x="1777" y="8102"/>
                    <a:pt x="4939" y="4939"/>
                  </a:cubicBezTo>
                  <a:cubicBezTo>
                    <a:pt x="8102" y="1777"/>
                    <a:pt x="12392" y="0"/>
                    <a:pt x="16864" y="0"/>
                  </a:cubicBezTo>
                  <a:close/>
                </a:path>
              </a:pathLst>
            </a:custGeom>
            <a:solidFill>
              <a:srgbClr val="628BC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3078656" cy="2336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08764" y="950907"/>
            <a:ext cx="10492387" cy="7635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ctr">
              <a:lnSpc>
                <a:spcPts val="4560"/>
              </a:lnSpc>
            </a:pPr>
            <a:r>
              <a:rPr lang="en-US" sz="3800" b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Для </a:t>
            </a:r>
            <a:r>
              <a:rPr lang="en-US" sz="3800" b="1" dirty="0" err="1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проведення</a:t>
            </a:r>
            <a:r>
              <a:rPr lang="en-US" sz="3800" b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 </a:t>
            </a:r>
            <a:r>
              <a:rPr lang="en-US" sz="3800" b="1" dirty="0" err="1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дослідження</a:t>
            </a:r>
            <a:r>
              <a:rPr lang="en-US" sz="3800" b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 </a:t>
            </a:r>
            <a:r>
              <a:rPr lang="en-US" sz="3800" b="1" dirty="0" err="1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використовува</a:t>
            </a:r>
            <a:r>
              <a:rPr lang="ru-RU" sz="3800" b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ли</a:t>
            </a:r>
            <a:r>
              <a:rPr lang="en-US" sz="3800" b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:</a:t>
            </a:r>
            <a:endParaRPr lang="ru-RU" sz="3800" b="1" dirty="0">
              <a:solidFill>
                <a:srgbClr val="000001"/>
              </a:solidFill>
              <a:latin typeface="Times New Roman" panose="02020603050405020304" pitchFamily="18" charset="0"/>
              <a:ea typeface="Inter Bold"/>
              <a:cs typeface="Times New Roman" panose="02020603050405020304" pitchFamily="18" charset="0"/>
              <a:sym typeface="Inter Bold"/>
            </a:endParaRPr>
          </a:p>
          <a:p>
            <a:pPr indent="457200" algn="just">
              <a:lnSpc>
                <a:spcPts val="4560"/>
              </a:lnSpc>
            </a:pPr>
            <a:endParaRPr lang="en-US" sz="3800" b="1" dirty="0">
              <a:solidFill>
                <a:srgbClr val="000001"/>
              </a:solidFill>
              <a:latin typeface="Times New Roman" panose="02020603050405020304" pitchFamily="18" charset="0"/>
              <a:ea typeface="Inter Bold"/>
              <a:cs typeface="Times New Roman" panose="02020603050405020304" pitchFamily="18" charset="0"/>
              <a:sym typeface="Inter Bold"/>
            </a:endParaRPr>
          </a:p>
          <a:p>
            <a:pPr marL="820421" lvl="1" indent="457200" algn="just">
              <a:lnSpc>
                <a:spcPts val="4560"/>
              </a:lnSpc>
              <a:buFont typeface="Arial"/>
              <a:buChar char="•"/>
            </a:pP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Віртуальні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лабораторії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зокрема</a:t>
            </a:r>
            <a:r>
              <a:rPr lang="ru-RU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симулятори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:</a:t>
            </a:r>
            <a:endParaRPr lang="ru-RU" sz="3800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marL="820421" lvl="1" indent="457200" algn="just">
              <a:lnSpc>
                <a:spcPts val="4560"/>
              </a:lnSpc>
            </a:pPr>
            <a:r>
              <a:rPr lang="en-US" sz="3800" i="1" dirty="0" err="1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PhET</a:t>
            </a:r>
            <a:r>
              <a:rPr lang="en-US" sz="3800" i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 "Electrolysis"</a:t>
            </a:r>
            <a:r>
              <a:rPr lang="en-US" sz="3800" i="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—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для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моделювання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процесу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електролізу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води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</a:t>
            </a:r>
            <a:endParaRPr lang="ru-RU" sz="3800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marL="820421" lvl="1" indent="457200" algn="just">
              <a:lnSpc>
                <a:spcPts val="4560"/>
              </a:lnSpc>
            </a:pPr>
            <a:r>
              <a:rPr lang="en-US" sz="3800" i="1" dirty="0" err="1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Tinkercad</a:t>
            </a:r>
            <a:r>
              <a:rPr lang="en-US" sz="3800" i="1" dirty="0">
                <a:solidFill>
                  <a:srgbClr val="000001"/>
                </a:solidFill>
                <a:latin typeface="Times New Roman" panose="02020603050405020304" pitchFamily="18" charset="0"/>
                <a:ea typeface="Inter Bold"/>
                <a:cs typeface="Times New Roman" panose="02020603050405020304" pitchFamily="18" charset="0"/>
                <a:sym typeface="Inter Bold"/>
              </a:rPr>
              <a:t> Circuits 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—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для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створення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електричних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кіл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з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сонячними</a:t>
            </a:r>
            <a:r>
              <a:rPr lang="ru-RU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панелями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</a:t>
            </a:r>
            <a:endParaRPr lang="ru-RU" sz="3800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indent="457200" algn="just">
              <a:lnSpc>
                <a:spcPts val="4560"/>
              </a:lnSpc>
            </a:pPr>
            <a:endParaRPr lang="en-US" sz="3800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marL="820421" lvl="1" indent="457200" algn="just">
              <a:lnSpc>
                <a:spcPts val="4560"/>
              </a:lnSpc>
              <a:buFont typeface="Arial"/>
              <a:buChar char="•"/>
            </a:pP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Реальну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сонячну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панель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щоб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порівняти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результат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віртуальних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досліджень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з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реальними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умовами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800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експерименту</a:t>
            </a:r>
            <a:r>
              <a:rPr lang="en-US" sz="3800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3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378" y="3983060"/>
            <a:ext cx="6667500" cy="2476500"/>
            <a:chOff x="0" y="0"/>
            <a:chExt cx="1756049" cy="652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6049" cy="652247"/>
            </a:xfrm>
            <a:custGeom>
              <a:avLst/>
              <a:gdLst/>
              <a:ahLst/>
              <a:cxnLst/>
              <a:rect l="l" t="t" r="r" b="b"/>
              <a:pathLst>
                <a:path w="1756049" h="652247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623218"/>
                  </a:lnTo>
                  <a:cubicBezTo>
                    <a:pt x="1756049" y="639250"/>
                    <a:pt x="1743053" y="652247"/>
                    <a:pt x="1727021" y="652247"/>
                  </a:cubicBezTo>
                  <a:lnTo>
                    <a:pt x="29029" y="652247"/>
                  </a:lnTo>
                  <a:cubicBezTo>
                    <a:pt x="12997" y="652247"/>
                    <a:pt x="0" y="639250"/>
                    <a:pt x="0" y="623218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56049" cy="69034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800" b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When these electrons pass through a load or a receiver, electrical energy can change into other forms, such as light, heat and sound.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73678" y="-225382"/>
            <a:ext cx="11072424" cy="10893384"/>
            <a:chOff x="0" y="0"/>
            <a:chExt cx="2916194" cy="28690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6194" cy="2869039"/>
            </a:xfrm>
            <a:custGeom>
              <a:avLst/>
              <a:gdLst/>
              <a:ahLst/>
              <a:cxnLst/>
              <a:rect l="l" t="t" r="r" b="b"/>
              <a:pathLst>
                <a:path w="2916194" h="2869039">
                  <a:moveTo>
                    <a:pt x="17480" y="0"/>
                  </a:moveTo>
                  <a:lnTo>
                    <a:pt x="2898714" y="0"/>
                  </a:lnTo>
                  <a:cubicBezTo>
                    <a:pt x="2908368" y="0"/>
                    <a:pt x="2916194" y="7826"/>
                    <a:pt x="2916194" y="17480"/>
                  </a:cubicBezTo>
                  <a:lnTo>
                    <a:pt x="2916194" y="2851559"/>
                  </a:lnTo>
                  <a:cubicBezTo>
                    <a:pt x="2916194" y="2861213"/>
                    <a:pt x="2908368" y="2869039"/>
                    <a:pt x="2898714" y="2869039"/>
                  </a:cubicBezTo>
                  <a:lnTo>
                    <a:pt x="17480" y="2869039"/>
                  </a:lnTo>
                  <a:cubicBezTo>
                    <a:pt x="7826" y="2869039"/>
                    <a:pt x="0" y="2861213"/>
                    <a:pt x="0" y="2851559"/>
                  </a:cubicBezTo>
                  <a:lnTo>
                    <a:pt x="0" y="17480"/>
                  </a:lnTo>
                  <a:cubicBezTo>
                    <a:pt x="0" y="7826"/>
                    <a:pt x="7826" y="0"/>
                    <a:pt x="17480" y="0"/>
                  </a:cubicBezTo>
                  <a:close/>
                </a:path>
              </a:pathLst>
            </a:custGeom>
            <a:solidFill>
              <a:srgbClr val="004AAD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16194" cy="2907139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369264" y="1249852"/>
            <a:ext cx="6378065" cy="7787295"/>
          </a:xfrm>
          <a:custGeom>
            <a:avLst/>
            <a:gdLst/>
            <a:ahLst/>
            <a:cxnLst/>
            <a:rect l="l" t="t" r="r" b="b"/>
            <a:pathLst>
              <a:path w="6378065" h="7787295">
                <a:moveTo>
                  <a:pt x="0" y="0"/>
                </a:moveTo>
                <a:lnTo>
                  <a:pt x="6378065" y="0"/>
                </a:lnTo>
                <a:lnTo>
                  <a:pt x="6378065" y="7787296"/>
                </a:lnTo>
                <a:lnTo>
                  <a:pt x="0" y="7787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468" r="-82768" b="-4166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4135" y="1427898"/>
            <a:ext cx="9728093" cy="671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>
              <a:lnSpc>
                <a:spcPts val="4759"/>
              </a:lnSpc>
            </a:pP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 У </a:t>
            </a:r>
            <a:r>
              <a:rPr lang="en-US" sz="3399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Tinkercad</a:t>
            </a:r>
            <a:r>
              <a:rPr lang="en-US" sz="3399" b="1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Circuits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створили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електричне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коло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з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сонячною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панеллю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живила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електролізер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еквівалент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електролізера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використовувалась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лампочка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 </a:t>
            </a:r>
          </a:p>
          <a:p>
            <a:pPr indent="457200" algn="just">
              <a:lnSpc>
                <a:spcPts val="4759"/>
              </a:lnSpc>
            </a:pP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2.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Побудували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схему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складалася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з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сонячної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панелі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резистора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представлений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електролізером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амперметра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вольтметра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для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вимірювання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сили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струму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напруги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колі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</a:t>
            </a:r>
          </a:p>
          <a:p>
            <a:pPr indent="457200" algn="just">
              <a:lnSpc>
                <a:spcPts val="4759"/>
              </a:lnSpc>
            </a:pP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3.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Визначили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що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енергії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сонця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вистачає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для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проведення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процесу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що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свідчила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засвічена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лампочка</a:t>
            </a:r>
            <a:endParaRPr lang="en-US" sz="3399" dirty="0">
              <a:solidFill>
                <a:srgbClr val="000001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0" y="66675"/>
            <a:ext cx="6667500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Етапи досліду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3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378" y="3983060"/>
            <a:ext cx="6667500" cy="2476500"/>
            <a:chOff x="0" y="0"/>
            <a:chExt cx="1756049" cy="652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6049" cy="652247"/>
            </a:xfrm>
            <a:custGeom>
              <a:avLst/>
              <a:gdLst/>
              <a:ahLst/>
              <a:cxnLst/>
              <a:rect l="l" t="t" r="r" b="b"/>
              <a:pathLst>
                <a:path w="1756049" h="652247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623218"/>
                  </a:lnTo>
                  <a:cubicBezTo>
                    <a:pt x="1756049" y="639250"/>
                    <a:pt x="1743053" y="652247"/>
                    <a:pt x="1727021" y="652247"/>
                  </a:cubicBezTo>
                  <a:lnTo>
                    <a:pt x="29029" y="652247"/>
                  </a:lnTo>
                  <a:cubicBezTo>
                    <a:pt x="12997" y="652247"/>
                    <a:pt x="0" y="639250"/>
                    <a:pt x="0" y="623218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56049" cy="69034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800" b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When these electrons pass through a load or a receiver, electrical energy can change into other forms, such as light, heat and sound.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87534" y="-161691"/>
            <a:ext cx="11184133" cy="11038045"/>
            <a:chOff x="0" y="-38100"/>
            <a:chExt cx="2916194" cy="29071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6194" cy="2869039"/>
            </a:xfrm>
            <a:custGeom>
              <a:avLst/>
              <a:gdLst/>
              <a:ahLst/>
              <a:cxnLst/>
              <a:rect l="l" t="t" r="r" b="b"/>
              <a:pathLst>
                <a:path w="2916194" h="2869039">
                  <a:moveTo>
                    <a:pt x="17480" y="0"/>
                  </a:moveTo>
                  <a:lnTo>
                    <a:pt x="2898714" y="0"/>
                  </a:lnTo>
                  <a:cubicBezTo>
                    <a:pt x="2908368" y="0"/>
                    <a:pt x="2916194" y="7826"/>
                    <a:pt x="2916194" y="17480"/>
                  </a:cubicBezTo>
                  <a:lnTo>
                    <a:pt x="2916194" y="2851559"/>
                  </a:lnTo>
                  <a:cubicBezTo>
                    <a:pt x="2916194" y="2861213"/>
                    <a:pt x="2908368" y="2869039"/>
                    <a:pt x="2898714" y="2869039"/>
                  </a:cubicBezTo>
                  <a:lnTo>
                    <a:pt x="17480" y="2869039"/>
                  </a:lnTo>
                  <a:cubicBezTo>
                    <a:pt x="7826" y="2869039"/>
                    <a:pt x="0" y="2861213"/>
                    <a:pt x="0" y="2851559"/>
                  </a:cubicBezTo>
                  <a:lnTo>
                    <a:pt x="0" y="17480"/>
                  </a:lnTo>
                  <a:cubicBezTo>
                    <a:pt x="0" y="7826"/>
                    <a:pt x="7826" y="0"/>
                    <a:pt x="17480" y="0"/>
                  </a:cubicBezTo>
                  <a:close/>
                </a:path>
              </a:pathLst>
            </a:custGeom>
            <a:solidFill>
              <a:srgbClr val="004AAD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16194" cy="2907139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439416" y="256830"/>
            <a:ext cx="7848584" cy="4414828"/>
          </a:xfrm>
          <a:custGeom>
            <a:avLst/>
            <a:gdLst/>
            <a:ahLst/>
            <a:cxnLst/>
            <a:rect l="l" t="t" r="r" b="b"/>
            <a:pathLst>
              <a:path w="7848584" h="4414828">
                <a:moveTo>
                  <a:pt x="0" y="0"/>
                </a:moveTo>
                <a:lnTo>
                  <a:pt x="7848584" y="0"/>
                </a:lnTo>
                <a:lnTo>
                  <a:pt x="7848584" y="4414828"/>
                </a:lnTo>
                <a:lnTo>
                  <a:pt x="0" y="4414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39417" y="4924736"/>
            <a:ext cx="7848584" cy="4855820"/>
          </a:xfrm>
          <a:custGeom>
            <a:avLst/>
            <a:gdLst/>
            <a:ahLst/>
            <a:cxnLst/>
            <a:rect l="l" t="t" r="r" b="b"/>
            <a:pathLst>
              <a:path w="8816569" h="4959320">
                <a:moveTo>
                  <a:pt x="0" y="0"/>
                </a:moveTo>
                <a:lnTo>
                  <a:pt x="8816569" y="0"/>
                </a:lnTo>
                <a:lnTo>
                  <a:pt x="8816569" y="4959320"/>
                </a:lnTo>
                <a:lnTo>
                  <a:pt x="0" y="495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-19050" y="1553472"/>
            <a:ext cx="9728093" cy="523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 У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симуляторі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PhET</a:t>
            </a:r>
            <a:r>
              <a:rPr lang="en-US" sz="3399" b="1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"Electrolysis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"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обрали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різні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електроліти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такі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чиста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вода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або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водні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розчини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інших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речовин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наприклад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NaCl). </a:t>
            </a:r>
          </a:p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2.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Таким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чином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дослідили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вплив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різних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електролітів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ефективність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процесу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3.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Спостерігали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результатами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різних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значеннях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напруги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яскравість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лампочки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щоб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побачити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це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впливає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процес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а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також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розкладанням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води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водень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і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кисень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електродах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66675"/>
            <a:ext cx="6667500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Етапи досліду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3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378" y="3983060"/>
            <a:ext cx="6667500" cy="2476500"/>
            <a:chOff x="0" y="0"/>
            <a:chExt cx="1756049" cy="652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6049" cy="652247"/>
            </a:xfrm>
            <a:custGeom>
              <a:avLst/>
              <a:gdLst/>
              <a:ahLst/>
              <a:cxnLst/>
              <a:rect l="l" t="t" r="r" b="b"/>
              <a:pathLst>
                <a:path w="1756049" h="652247">
                  <a:moveTo>
                    <a:pt x="29029" y="0"/>
                  </a:moveTo>
                  <a:lnTo>
                    <a:pt x="1727021" y="0"/>
                  </a:lnTo>
                  <a:cubicBezTo>
                    <a:pt x="1734720" y="0"/>
                    <a:pt x="1742103" y="3058"/>
                    <a:pt x="1747547" y="8502"/>
                  </a:cubicBezTo>
                  <a:cubicBezTo>
                    <a:pt x="1752991" y="13946"/>
                    <a:pt x="1756049" y="21330"/>
                    <a:pt x="1756049" y="29029"/>
                  </a:cubicBezTo>
                  <a:lnTo>
                    <a:pt x="1756049" y="623218"/>
                  </a:lnTo>
                  <a:cubicBezTo>
                    <a:pt x="1756049" y="639250"/>
                    <a:pt x="1743053" y="652247"/>
                    <a:pt x="1727021" y="652247"/>
                  </a:cubicBezTo>
                  <a:lnTo>
                    <a:pt x="29029" y="652247"/>
                  </a:lnTo>
                  <a:cubicBezTo>
                    <a:pt x="12997" y="652247"/>
                    <a:pt x="0" y="639250"/>
                    <a:pt x="0" y="623218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56049" cy="69034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800" b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When these electrons pass through a load or a receiver, electrical energy can change into other forms, such as light, heat and sound.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73678" y="-225382"/>
            <a:ext cx="11072424" cy="10893384"/>
            <a:chOff x="0" y="0"/>
            <a:chExt cx="2916194" cy="28690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6194" cy="2869039"/>
            </a:xfrm>
            <a:custGeom>
              <a:avLst/>
              <a:gdLst/>
              <a:ahLst/>
              <a:cxnLst/>
              <a:rect l="l" t="t" r="r" b="b"/>
              <a:pathLst>
                <a:path w="2916194" h="2869039">
                  <a:moveTo>
                    <a:pt x="17480" y="0"/>
                  </a:moveTo>
                  <a:lnTo>
                    <a:pt x="2898714" y="0"/>
                  </a:lnTo>
                  <a:cubicBezTo>
                    <a:pt x="2908368" y="0"/>
                    <a:pt x="2916194" y="7826"/>
                    <a:pt x="2916194" y="17480"/>
                  </a:cubicBezTo>
                  <a:lnTo>
                    <a:pt x="2916194" y="2851559"/>
                  </a:lnTo>
                  <a:cubicBezTo>
                    <a:pt x="2916194" y="2861213"/>
                    <a:pt x="2908368" y="2869039"/>
                    <a:pt x="2898714" y="2869039"/>
                  </a:cubicBezTo>
                  <a:lnTo>
                    <a:pt x="17480" y="2869039"/>
                  </a:lnTo>
                  <a:cubicBezTo>
                    <a:pt x="7826" y="2869039"/>
                    <a:pt x="0" y="2861213"/>
                    <a:pt x="0" y="2851559"/>
                  </a:cubicBezTo>
                  <a:lnTo>
                    <a:pt x="0" y="17480"/>
                  </a:lnTo>
                  <a:cubicBezTo>
                    <a:pt x="0" y="7826"/>
                    <a:pt x="7826" y="0"/>
                    <a:pt x="17480" y="0"/>
                  </a:cubicBezTo>
                  <a:close/>
                </a:path>
              </a:pathLst>
            </a:custGeom>
            <a:solidFill>
              <a:srgbClr val="004AAD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16194" cy="2907139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798746" y="2216127"/>
            <a:ext cx="7489254" cy="5854746"/>
          </a:xfrm>
          <a:custGeom>
            <a:avLst/>
            <a:gdLst/>
            <a:ahLst/>
            <a:cxnLst/>
            <a:rect l="l" t="t" r="r" b="b"/>
            <a:pathLst>
              <a:path w="7489254" h="5854746">
                <a:moveTo>
                  <a:pt x="0" y="0"/>
                </a:moveTo>
                <a:lnTo>
                  <a:pt x="7489254" y="0"/>
                </a:lnTo>
                <a:lnTo>
                  <a:pt x="7489254" y="5854746"/>
                </a:lnTo>
                <a:lnTo>
                  <a:pt x="0" y="58547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3" r="-352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08002" y="495300"/>
            <a:ext cx="6667500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 dirty="0" err="1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Етапи</a:t>
            </a:r>
            <a:r>
              <a:rPr lang="en-US" sz="8000" b="1" dirty="0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 </a:t>
            </a:r>
            <a:r>
              <a:rPr lang="en-US" sz="8000" b="1" dirty="0" err="1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досліду</a:t>
            </a:r>
            <a:r>
              <a:rPr lang="ru-RU" sz="8000" b="1" dirty="0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:</a:t>
            </a:r>
            <a:endParaRPr lang="en-US" sz="8000" b="1" dirty="0">
              <a:solidFill>
                <a:srgbClr val="000001"/>
              </a:solidFill>
              <a:latin typeface="Caveat Bold"/>
              <a:ea typeface="Caveat Bold"/>
              <a:cs typeface="Caveat Bold"/>
              <a:sym typeface="Caveat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0339" y="2143679"/>
            <a:ext cx="8782827" cy="418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 У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справжньому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експерименті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підключили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сонячну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панель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до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електролізера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(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лампочка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яка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служить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еквівалентом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електролізера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).</a:t>
            </a:r>
          </a:p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2.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Виміряли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напругу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струм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і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потужність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виходять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від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сонячної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панелі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  <a:p>
            <a:pPr indent="457200" algn="just"/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3.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Відзначали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як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змінюється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ефективність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електролізу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в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залежності</a:t>
            </a:r>
            <a:r>
              <a:rPr lang="ru-RU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від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освітленості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сонячної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панелі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кута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її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3399" dirty="0" err="1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нахилу</a:t>
            </a:r>
            <a:r>
              <a:rPr lang="en-US" sz="3399" dirty="0">
                <a:solidFill>
                  <a:srgbClr val="00000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96750" y="3979035"/>
            <a:ext cx="5048250" cy="4191000"/>
            <a:chOff x="0" y="0"/>
            <a:chExt cx="1354202" cy="1124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4202" cy="1124243"/>
            </a:xfrm>
            <a:custGeom>
              <a:avLst/>
              <a:gdLst/>
              <a:ahLst/>
              <a:cxnLst/>
              <a:rect l="l" t="t" r="r" b="b"/>
              <a:pathLst>
                <a:path w="1354202" h="1124243">
                  <a:moveTo>
                    <a:pt x="38340" y="0"/>
                  </a:moveTo>
                  <a:lnTo>
                    <a:pt x="1315863" y="0"/>
                  </a:lnTo>
                  <a:cubicBezTo>
                    <a:pt x="1326031" y="0"/>
                    <a:pt x="1335783" y="4039"/>
                    <a:pt x="1342973" y="11229"/>
                  </a:cubicBezTo>
                  <a:cubicBezTo>
                    <a:pt x="1350163" y="18419"/>
                    <a:pt x="1354202" y="28171"/>
                    <a:pt x="1354202" y="38340"/>
                  </a:cubicBezTo>
                  <a:lnTo>
                    <a:pt x="1354202" y="1085904"/>
                  </a:lnTo>
                  <a:cubicBezTo>
                    <a:pt x="1354202" y="1096072"/>
                    <a:pt x="1350163" y="1105824"/>
                    <a:pt x="1342973" y="1113014"/>
                  </a:cubicBezTo>
                  <a:cubicBezTo>
                    <a:pt x="1335783" y="1120204"/>
                    <a:pt x="1326031" y="1124243"/>
                    <a:pt x="1315863" y="1124243"/>
                  </a:cubicBezTo>
                  <a:lnTo>
                    <a:pt x="38340" y="1124243"/>
                  </a:lnTo>
                  <a:cubicBezTo>
                    <a:pt x="28171" y="1124243"/>
                    <a:pt x="18419" y="1120204"/>
                    <a:pt x="11229" y="1113014"/>
                  </a:cubicBezTo>
                  <a:cubicBezTo>
                    <a:pt x="4039" y="1105824"/>
                    <a:pt x="0" y="1096072"/>
                    <a:pt x="0" y="1085904"/>
                  </a:cubicBezTo>
                  <a:lnTo>
                    <a:pt x="0" y="38340"/>
                  </a:lnTo>
                  <a:cubicBezTo>
                    <a:pt x="0" y="28171"/>
                    <a:pt x="4039" y="18419"/>
                    <a:pt x="11229" y="11229"/>
                  </a:cubicBezTo>
                  <a:cubicBezTo>
                    <a:pt x="18419" y="4039"/>
                    <a:pt x="28171" y="0"/>
                    <a:pt x="38340" y="0"/>
                  </a:cubicBezTo>
                  <a:close/>
                </a:path>
              </a:pathLst>
            </a:custGeom>
            <a:solidFill>
              <a:srgbClr val="9ACCFF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54202" cy="116234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Якість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панелі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,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що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також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має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значення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для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загальної</a:t>
              </a:r>
              <a:endParaRPr lang="en-US" sz="3199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ефективності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перетворення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сонячної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енергії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.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01791">
            <a:off x="-978801" y="8500352"/>
            <a:ext cx="6148601" cy="1111872"/>
          </a:xfrm>
          <a:custGeom>
            <a:avLst/>
            <a:gdLst/>
            <a:ahLst/>
            <a:cxnLst/>
            <a:rect l="l" t="t" r="r" b="b"/>
            <a:pathLst>
              <a:path w="6148601" h="1111872">
                <a:moveTo>
                  <a:pt x="0" y="0"/>
                </a:moveTo>
                <a:lnTo>
                  <a:pt x="6148602" y="0"/>
                </a:lnTo>
                <a:lnTo>
                  <a:pt x="6148602" y="1111872"/>
                </a:lnTo>
                <a:lnTo>
                  <a:pt x="0" y="1111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43000" y="3979035"/>
            <a:ext cx="5048250" cy="4191000"/>
            <a:chOff x="0" y="0"/>
            <a:chExt cx="1354202" cy="11242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4202" cy="1124243"/>
            </a:xfrm>
            <a:custGeom>
              <a:avLst/>
              <a:gdLst/>
              <a:ahLst/>
              <a:cxnLst/>
              <a:rect l="l" t="t" r="r" b="b"/>
              <a:pathLst>
                <a:path w="1354202" h="1124243">
                  <a:moveTo>
                    <a:pt x="38340" y="0"/>
                  </a:moveTo>
                  <a:lnTo>
                    <a:pt x="1315863" y="0"/>
                  </a:lnTo>
                  <a:cubicBezTo>
                    <a:pt x="1326031" y="0"/>
                    <a:pt x="1335783" y="4039"/>
                    <a:pt x="1342973" y="11229"/>
                  </a:cubicBezTo>
                  <a:cubicBezTo>
                    <a:pt x="1350163" y="18419"/>
                    <a:pt x="1354202" y="28171"/>
                    <a:pt x="1354202" y="38340"/>
                  </a:cubicBezTo>
                  <a:lnTo>
                    <a:pt x="1354202" y="1085904"/>
                  </a:lnTo>
                  <a:cubicBezTo>
                    <a:pt x="1354202" y="1096072"/>
                    <a:pt x="1350163" y="1105824"/>
                    <a:pt x="1342973" y="1113014"/>
                  </a:cubicBezTo>
                  <a:cubicBezTo>
                    <a:pt x="1335783" y="1120204"/>
                    <a:pt x="1326031" y="1124243"/>
                    <a:pt x="1315863" y="1124243"/>
                  </a:cubicBezTo>
                  <a:lnTo>
                    <a:pt x="38340" y="1124243"/>
                  </a:lnTo>
                  <a:cubicBezTo>
                    <a:pt x="28171" y="1124243"/>
                    <a:pt x="18419" y="1120204"/>
                    <a:pt x="11229" y="1113014"/>
                  </a:cubicBezTo>
                  <a:cubicBezTo>
                    <a:pt x="4039" y="1105824"/>
                    <a:pt x="0" y="1096072"/>
                    <a:pt x="0" y="1085904"/>
                  </a:cubicBezTo>
                  <a:lnTo>
                    <a:pt x="0" y="38340"/>
                  </a:lnTo>
                  <a:cubicBezTo>
                    <a:pt x="0" y="28171"/>
                    <a:pt x="4039" y="18419"/>
                    <a:pt x="11229" y="11229"/>
                  </a:cubicBezTo>
                  <a:cubicBezTo>
                    <a:pt x="18419" y="4039"/>
                    <a:pt x="28171" y="0"/>
                    <a:pt x="38340" y="0"/>
                  </a:cubicBezTo>
                  <a:close/>
                </a:path>
              </a:pathLst>
            </a:custGeom>
            <a:solidFill>
              <a:srgbClr val="92CEFF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54202" cy="116234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Якість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панелі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,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що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також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має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значення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для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загальної</a:t>
              </a:r>
              <a:endParaRPr lang="en-US" sz="3199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ефективності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перетворення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сонячної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енергії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19875" y="3979035"/>
            <a:ext cx="5048250" cy="4191000"/>
            <a:chOff x="0" y="0"/>
            <a:chExt cx="1354202" cy="11242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4202" cy="1124243"/>
            </a:xfrm>
            <a:custGeom>
              <a:avLst/>
              <a:gdLst/>
              <a:ahLst/>
              <a:cxnLst/>
              <a:rect l="l" t="t" r="r" b="b"/>
              <a:pathLst>
                <a:path w="1354202" h="1124243">
                  <a:moveTo>
                    <a:pt x="38340" y="0"/>
                  </a:moveTo>
                  <a:lnTo>
                    <a:pt x="1315863" y="0"/>
                  </a:lnTo>
                  <a:cubicBezTo>
                    <a:pt x="1326031" y="0"/>
                    <a:pt x="1335783" y="4039"/>
                    <a:pt x="1342973" y="11229"/>
                  </a:cubicBezTo>
                  <a:cubicBezTo>
                    <a:pt x="1350163" y="18419"/>
                    <a:pt x="1354202" y="28171"/>
                    <a:pt x="1354202" y="38340"/>
                  </a:cubicBezTo>
                  <a:lnTo>
                    <a:pt x="1354202" y="1085904"/>
                  </a:lnTo>
                  <a:cubicBezTo>
                    <a:pt x="1354202" y="1096072"/>
                    <a:pt x="1350163" y="1105824"/>
                    <a:pt x="1342973" y="1113014"/>
                  </a:cubicBezTo>
                  <a:cubicBezTo>
                    <a:pt x="1335783" y="1120204"/>
                    <a:pt x="1326031" y="1124243"/>
                    <a:pt x="1315863" y="1124243"/>
                  </a:cubicBezTo>
                  <a:lnTo>
                    <a:pt x="38340" y="1124243"/>
                  </a:lnTo>
                  <a:cubicBezTo>
                    <a:pt x="28171" y="1124243"/>
                    <a:pt x="18419" y="1120204"/>
                    <a:pt x="11229" y="1113014"/>
                  </a:cubicBezTo>
                  <a:cubicBezTo>
                    <a:pt x="4039" y="1105824"/>
                    <a:pt x="0" y="1096072"/>
                    <a:pt x="0" y="1085904"/>
                  </a:cubicBezTo>
                  <a:lnTo>
                    <a:pt x="0" y="38340"/>
                  </a:lnTo>
                  <a:cubicBezTo>
                    <a:pt x="0" y="28171"/>
                    <a:pt x="4039" y="18419"/>
                    <a:pt x="11229" y="11229"/>
                  </a:cubicBezTo>
                  <a:cubicBezTo>
                    <a:pt x="18419" y="4039"/>
                    <a:pt x="28171" y="0"/>
                    <a:pt x="38340" y="0"/>
                  </a:cubicBezTo>
                  <a:close/>
                </a:path>
              </a:pathLst>
            </a:custGeom>
            <a:solidFill>
              <a:srgbClr val="99CEFF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54202" cy="116234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Кут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нахилу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панелі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,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оскільки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зміна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кута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може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вплинути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на</a:t>
              </a:r>
              <a:endParaRPr lang="en-US" sz="3199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кількість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сонячного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випромінювання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,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яке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панель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3199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поглинає</a:t>
              </a:r>
              <a:r>
                <a:rPr lang="en-US" sz="3199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,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181350" y="476250"/>
            <a:ext cx="11925300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9000" b="1">
                <a:solidFill>
                  <a:srgbClr val="000001"/>
                </a:solidFill>
                <a:latin typeface="Caveat Bold"/>
                <a:ea typeface="Caveat Bold"/>
                <a:cs typeface="Caveat Bold"/>
                <a:sym typeface="Caveat Bold"/>
              </a:rPr>
              <a:t>Вплив на роботу сонячної панелі</a:t>
            </a:r>
          </a:p>
        </p:txBody>
      </p:sp>
      <p:sp>
        <p:nvSpPr>
          <p:cNvPr id="13" name="Freeform 13"/>
          <p:cNvSpPr/>
          <p:nvPr/>
        </p:nvSpPr>
        <p:spPr>
          <a:xfrm rot="-2049267">
            <a:off x="13259771" y="1137488"/>
            <a:ext cx="6371869" cy="1152246"/>
          </a:xfrm>
          <a:custGeom>
            <a:avLst/>
            <a:gdLst/>
            <a:ahLst/>
            <a:cxnLst/>
            <a:rect l="l" t="t" r="r" b="b"/>
            <a:pathLst>
              <a:path w="6371869" h="1152246">
                <a:moveTo>
                  <a:pt x="0" y="0"/>
                </a:moveTo>
                <a:lnTo>
                  <a:pt x="6371870" y="0"/>
                </a:lnTo>
                <a:lnTo>
                  <a:pt x="6371870" y="1152246"/>
                </a:lnTo>
                <a:lnTo>
                  <a:pt x="0" y="1152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85771" y="-602933"/>
            <a:ext cx="14516457" cy="3317522"/>
            <a:chOff x="0" y="0"/>
            <a:chExt cx="3823264" cy="873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3264" cy="873751"/>
            </a:xfrm>
            <a:custGeom>
              <a:avLst/>
              <a:gdLst/>
              <a:ahLst/>
              <a:cxnLst/>
              <a:rect l="l" t="t" r="r" b="b"/>
              <a:pathLst>
                <a:path w="3823264" h="873751">
                  <a:moveTo>
                    <a:pt x="13333" y="0"/>
                  </a:moveTo>
                  <a:lnTo>
                    <a:pt x="3809931" y="0"/>
                  </a:lnTo>
                  <a:cubicBezTo>
                    <a:pt x="3817295" y="0"/>
                    <a:pt x="3823264" y="5969"/>
                    <a:pt x="3823264" y="13333"/>
                  </a:cubicBezTo>
                  <a:lnTo>
                    <a:pt x="3823264" y="860418"/>
                  </a:lnTo>
                  <a:cubicBezTo>
                    <a:pt x="3823264" y="867781"/>
                    <a:pt x="3817295" y="873751"/>
                    <a:pt x="3809931" y="873751"/>
                  </a:cubicBezTo>
                  <a:lnTo>
                    <a:pt x="13333" y="873751"/>
                  </a:lnTo>
                  <a:cubicBezTo>
                    <a:pt x="5969" y="873751"/>
                    <a:pt x="0" y="867781"/>
                    <a:pt x="0" y="860418"/>
                  </a:cubicBezTo>
                  <a:lnTo>
                    <a:pt x="0" y="13333"/>
                  </a:lnTo>
                  <a:cubicBezTo>
                    <a:pt x="0" y="5969"/>
                    <a:pt x="5969" y="0"/>
                    <a:pt x="133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3823264" cy="82612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6600"/>
                </a:lnSpc>
              </a:pPr>
              <a:r>
                <a:rPr lang="en-US" sz="6000" b="1">
                  <a:solidFill>
                    <a:srgbClr val="000001"/>
                  </a:solidFill>
                  <a:latin typeface="Caveat Bold"/>
                  <a:ea typeface="Caveat Bold"/>
                  <a:cs typeface="Caveat Bold"/>
                  <a:sym typeface="Caveat Bold"/>
                </a:rPr>
                <a:t>Залежність інтенсивності отримання сонячної енергії від кута нахилу панелі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-7923193">
            <a:off x="16689586" y="1284674"/>
            <a:ext cx="1139428" cy="2857500"/>
          </a:xfrm>
          <a:custGeom>
            <a:avLst/>
            <a:gdLst/>
            <a:ahLst/>
            <a:cxnLst/>
            <a:rect l="l" t="t" r="r" b="b"/>
            <a:pathLst>
              <a:path w="1139428" h="2857500">
                <a:moveTo>
                  <a:pt x="0" y="0"/>
                </a:moveTo>
                <a:lnTo>
                  <a:pt x="1139428" y="0"/>
                </a:lnTo>
                <a:lnTo>
                  <a:pt x="1139428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210034">
            <a:off x="-1960741" y="8192123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570" y="915943"/>
            <a:ext cx="14150861" cy="10287186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 rot="8687491">
            <a:off x="13758590" y="9120021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283152">
            <a:off x="569184" y="878756"/>
            <a:ext cx="1290783" cy="3038516"/>
          </a:xfrm>
          <a:custGeom>
            <a:avLst/>
            <a:gdLst/>
            <a:ahLst/>
            <a:cxnLst/>
            <a:rect l="l" t="t" r="r" b="b"/>
            <a:pathLst>
              <a:path w="1290783" h="3038516">
                <a:moveTo>
                  <a:pt x="0" y="0"/>
                </a:moveTo>
                <a:lnTo>
                  <a:pt x="1290783" y="0"/>
                </a:lnTo>
                <a:lnTo>
                  <a:pt x="1290783" y="3038516"/>
                </a:lnTo>
                <a:lnTo>
                  <a:pt x="0" y="30385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815" r="-3492" b="-8815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8785860" y="9159240"/>
            <a:ext cx="2141220" cy="529590"/>
            <a:chOff x="0" y="0"/>
            <a:chExt cx="2854960" cy="706120"/>
          </a:xfrm>
        </p:grpSpPr>
        <p:sp>
          <p:nvSpPr>
            <p:cNvPr id="11" name="Freeform 11"/>
            <p:cNvSpPr/>
            <p:nvPr/>
          </p:nvSpPr>
          <p:spPr>
            <a:xfrm>
              <a:off x="49530" y="30480"/>
              <a:ext cx="2754630" cy="631190"/>
            </a:xfrm>
            <a:custGeom>
              <a:avLst/>
              <a:gdLst/>
              <a:ahLst/>
              <a:cxnLst/>
              <a:rect l="l" t="t" r="r" b="b"/>
              <a:pathLst>
                <a:path w="2754630" h="631190">
                  <a:moveTo>
                    <a:pt x="1253490" y="588010"/>
                  </a:moveTo>
                  <a:cubicBezTo>
                    <a:pt x="681990" y="508000"/>
                    <a:pt x="535940" y="497840"/>
                    <a:pt x="405130" y="490220"/>
                  </a:cubicBezTo>
                  <a:cubicBezTo>
                    <a:pt x="289560" y="483870"/>
                    <a:pt x="135890" y="494030"/>
                    <a:pt x="77470" y="481330"/>
                  </a:cubicBezTo>
                  <a:cubicBezTo>
                    <a:pt x="53340" y="476250"/>
                    <a:pt x="35560" y="471170"/>
                    <a:pt x="30480" y="461010"/>
                  </a:cubicBezTo>
                  <a:cubicBezTo>
                    <a:pt x="25400" y="452120"/>
                    <a:pt x="26670" y="436880"/>
                    <a:pt x="34290" y="427990"/>
                  </a:cubicBezTo>
                  <a:cubicBezTo>
                    <a:pt x="54610" y="407670"/>
                    <a:pt x="142240" y="402590"/>
                    <a:pt x="196850" y="397510"/>
                  </a:cubicBezTo>
                  <a:cubicBezTo>
                    <a:pt x="250190" y="391160"/>
                    <a:pt x="281940" y="392430"/>
                    <a:pt x="360680" y="391160"/>
                  </a:cubicBezTo>
                  <a:cubicBezTo>
                    <a:pt x="567690" y="387350"/>
                    <a:pt x="1197610" y="383540"/>
                    <a:pt x="1483360" y="387350"/>
                  </a:cubicBezTo>
                  <a:cubicBezTo>
                    <a:pt x="1659890" y="389890"/>
                    <a:pt x="1833880" y="427990"/>
                    <a:pt x="1911350" y="401320"/>
                  </a:cubicBezTo>
                  <a:cubicBezTo>
                    <a:pt x="1945640" y="388620"/>
                    <a:pt x="1959610" y="346710"/>
                    <a:pt x="1974850" y="345440"/>
                  </a:cubicBezTo>
                  <a:cubicBezTo>
                    <a:pt x="1985010" y="345440"/>
                    <a:pt x="1995170" y="355600"/>
                    <a:pt x="1998980" y="363220"/>
                  </a:cubicBezTo>
                  <a:cubicBezTo>
                    <a:pt x="2001520" y="369570"/>
                    <a:pt x="2000250" y="381000"/>
                    <a:pt x="1995170" y="386080"/>
                  </a:cubicBezTo>
                  <a:cubicBezTo>
                    <a:pt x="1986280" y="393700"/>
                    <a:pt x="1965960" y="388620"/>
                    <a:pt x="1939290" y="388620"/>
                  </a:cubicBezTo>
                  <a:cubicBezTo>
                    <a:pt x="1874520" y="387350"/>
                    <a:pt x="1725930" y="368300"/>
                    <a:pt x="1593850" y="363220"/>
                  </a:cubicBezTo>
                  <a:cubicBezTo>
                    <a:pt x="1416050" y="355600"/>
                    <a:pt x="1158240" y="358140"/>
                    <a:pt x="966470" y="356870"/>
                  </a:cubicBezTo>
                  <a:cubicBezTo>
                    <a:pt x="805180" y="356870"/>
                    <a:pt x="654050" y="350520"/>
                    <a:pt x="518160" y="356870"/>
                  </a:cubicBezTo>
                  <a:cubicBezTo>
                    <a:pt x="405130" y="361950"/>
                    <a:pt x="241300" y="403860"/>
                    <a:pt x="208280" y="383540"/>
                  </a:cubicBezTo>
                  <a:cubicBezTo>
                    <a:pt x="198120" y="377190"/>
                    <a:pt x="195580" y="364490"/>
                    <a:pt x="198120" y="356870"/>
                  </a:cubicBezTo>
                  <a:cubicBezTo>
                    <a:pt x="199390" y="349250"/>
                    <a:pt x="205740" y="342900"/>
                    <a:pt x="219710" y="337820"/>
                  </a:cubicBezTo>
                  <a:cubicBezTo>
                    <a:pt x="298450" y="308610"/>
                    <a:pt x="844550" y="358140"/>
                    <a:pt x="1102360" y="346710"/>
                  </a:cubicBezTo>
                  <a:cubicBezTo>
                    <a:pt x="1304290" y="337820"/>
                    <a:pt x="1550670" y="314960"/>
                    <a:pt x="1640840" y="294640"/>
                  </a:cubicBezTo>
                  <a:cubicBezTo>
                    <a:pt x="1671320" y="288290"/>
                    <a:pt x="1687830" y="270510"/>
                    <a:pt x="1701800" y="274320"/>
                  </a:cubicBezTo>
                  <a:cubicBezTo>
                    <a:pt x="1710690" y="276860"/>
                    <a:pt x="1719580" y="288290"/>
                    <a:pt x="1720850" y="295910"/>
                  </a:cubicBezTo>
                  <a:cubicBezTo>
                    <a:pt x="1720850" y="304800"/>
                    <a:pt x="1715770" y="317500"/>
                    <a:pt x="1701800" y="323850"/>
                  </a:cubicBezTo>
                  <a:cubicBezTo>
                    <a:pt x="1649730" y="347980"/>
                    <a:pt x="1397000" y="292100"/>
                    <a:pt x="1226820" y="284480"/>
                  </a:cubicBezTo>
                  <a:cubicBezTo>
                    <a:pt x="1028700" y="275590"/>
                    <a:pt x="753110" y="270510"/>
                    <a:pt x="584200" y="276860"/>
                  </a:cubicBezTo>
                  <a:cubicBezTo>
                    <a:pt x="472440" y="280670"/>
                    <a:pt x="393700" y="288290"/>
                    <a:pt x="307340" y="298450"/>
                  </a:cubicBezTo>
                  <a:cubicBezTo>
                    <a:pt x="232410" y="308610"/>
                    <a:pt x="132080" y="344170"/>
                    <a:pt x="99060" y="335280"/>
                  </a:cubicBezTo>
                  <a:cubicBezTo>
                    <a:pt x="86360" y="331470"/>
                    <a:pt x="78740" y="323850"/>
                    <a:pt x="76200" y="316230"/>
                  </a:cubicBezTo>
                  <a:cubicBezTo>
                    <a:pt x="74930" y="309880"/>
                    <a:pt x="73660" y="299720"/>
                    <a:pt x="81280" y="293370"/>
                  </a:cubicBezTo>
                  <a:cubicBezTo>
                    <a:pt x="116840" y="264160"/>
                    <a:pt x="444500" y="297180"/>
                    <a:pt x="572770" y="292100"/>
                  </a:cubicBezTo>
                  <a:cubicBezTo>
                    <a:pt x="655320" y="288290"/>
                    <a:pt x="684530" y="287020"/>
                    <a:pt x="775970" y="276860"/>
                  </a:cubicBezTo>
                  <a:cubicBezTo>
                    <a:pt x="976630" y="252730"/>
                    <a:pt x="1644650" y="87630"/>
                    <a:pt x="1722120" y="121920"/>
                  </a:cubicBezTo>
                  <a:cubicBezTo>
                    <a:pt x="1736090" y="128270"/>
                    <a:pt x="1739900" y="142240"/>
                    <a:pt x="1739900" y="149860"/>
                  </a:cubicBezTo>
                  <a:cubicBezTo>
                    <a:pt x="1738630" y="157480"/>
                    <a:pt x="1733550" y="165100"/>
                    <a:pt x="1719580" y="171450"/>
                  </a:cubicBezTo>
                  <a:cubicBezTo>
                    <a:pt x="1651000" y="200660"/>
                    <a:pt x="1216660" y="165100"/>
                    <a:pt x="986790" y="173990"/>
                  </a:cubicBezTo>
                  <a:cubicBezTo>
                    <a:pt x="782320" y="181610"/>
                    <a:pt x="567690" y="199390"/>
                    <a:pt x="407670" y="215900"/>
                  </a:cubicBezTo>
                  <a:cubicBezTo>
                    <a:pt x="294640" y="228600"/>
                    <a:pt x="162560" y="265430"/>
                    <a:pt x="118110" y="257810"/>
                  </a:cubicBezTo>
                  <a:cubicBezTo>
                    <a:pt x="104140" y="255270"/>
                    <a:pt x="96520" y="251460"/>
                    <a:pt x="92710" y="243840"/>
                  </a:cubicBezTo>
                  <a:cubicBezTo>
                    <a:pt x="88900" y="236220"/>
                    <a:pt x="91440" y="220980"/>
                    <a:pt x="100330" y="212090"/>
                  </a:cubicBezTo>
                  <a:cubicBezTo>
                    <a:pt x="120650" y="191770"/>
                    <a:pt x="182880" y="190500"/>
                    <a:pt x="257810" y="179070"/>
                  </a:cubicBezTo>
                  <a:cubicBezTo>
                    <a:pt x="440690" y="151130"/>
                    <a:pt x="969010" y="101600"/>
                    <a:pt x="1207770" y="86360"/>
                  </a:cubicBezTo>
                  <a:cubicBezTo>
                    <a:pt x="1351280" y="76200"/>
                    <a:pt x="1511300" y="57150"/>
                    <a:pt x="1554480" y="74930"/>
                  </a:cubicBezTo>
                  <a:cubicBezTo>
                    <a:pt x="1567180" y="80010"/>
                    <a:pt x="1573530" y="88900"/>
                    <a:pt x="1573530" y="96520"/>
                  </a:cubicBezTo>
                  <a:cubicBezTo>
                    <a:pt x="1574800" y="105410"/>
                    <a:pt x="1567180" y="118110"/>
                    <a:pt x="1555750" y="124460"/>
                  </a:cubicBezTo>
                  <a:cubicBezTo>
                    <a:pt x="1526540" y="139700"/>
                    <a:pt x="1450340" y="128270"/>
                    <a:pt x="1376680" y="124460"/>
                  </a:cubicBezTo>
                  <a:cubicBezTo>
                    <a:pt x="1252220" y="119380"/>
                    <a:pt x="1032510" y="83820"/>
                    <a:pt x="880110" y="77470"/>
                  </a:cubicBezTo>
                  <a:cubicBezTo>
                    <a:pt x="749300" y="71120"/>
                    <a:pt x="612140" y="63500"/>
                    <a:pt x="516890" y="80010"/>
                  </a:cubicBezTo>
                  <a:cubicBezTo>
                    <a:pt x="450850" y="91440"/>
                    <a:pt x="403860" y="109220"/>
                    <a:pt x="355600" y="135890"/>
                  </a:cubicBezTo>
                  <a:cubicBezTo>
                    <a:pt x="307340" y="161290"/>
                    <a:pt x="251460" y="232410"/>
                    <a:pt x="226060" y="232410"/>
                  </a:cubicBezTo>
                  <a:cubicBezTo>
                    <a:pt x="215900" y="232410"/>
                    <a:pt x="205740" y="223520"/>
                    <a:pt x="203200" y="215900"/>
                  </a:cubicBezTo>
                  <a:cubicBezTo>
                    <a:pt x="200660" y="208280"/>
                    <a:pt x="200660" y="195580"/>
                    <a:pt x="210820" y="187960"/>
                  </a:cubicBezTo>
                  <a:cubicBezTo>
                    <a:pt x="252730" y="157480"/>
                    <a:pt x="535940" y="203200"/>
                    <a:pt x="721360" y="196850"/>
                  </a:cubicBezTo>
                  <a:cubicBezTo>
                    <a:pt x="946150" y="189230"/>
                    <a:pt x="1316990" y="140970"/>
                    <a:pt x="1463040" y="133350"/>
                  </a:cubicBezTo>
                  <a:cubicBezTo>
                    <a:pt x="1525270" y="129540"/>
                    <a:pt x="1572260" y="121920"/>
                    <a:pt x="1595120" y="129540"/>
                  </a:cubicBezTo>
                  <a:cubicBezTo>
                    <a:pt x="1605280" y="133350"/>
                    <a:pt x="1610360" y="138430"/>
                    <a:pt x="1612900" y="144780"/>
                  </a:cubicBezTo>
                  <a:cubicBezTo>
                    <a:pt x="1615440" y="152400"/>
                    <a:pt x="1616710" y="165100"/>
                    <a:pt x="1606550" y="172720"/>
                  </a:cubicBezTo>
                  <a:cubicBezTo>
                    <a:pt x="1559560" y="212090"/>
                    <a:pt x="1079500" y="173990"/>
                    <a:pt x="899160" y="179070"/>
                  </a:cubicBezTo>
                  <a:cubicBezTo>
                    <a:pt x="787400" y="182880"/>
                    <a:pt x="711200" y="186690"/>
                    <a:pt x="628650" y="195580"/>
                  </a:cubicBezTo>
                  <a:cubicBezTo>
                    <a:pt x="558800" y="201930"/>
                    <a:pt x="494030" y="212090"/>
                    <a:pt x="438150" y="224790"/>
                  </a:cubicBezTo>
                  <a:cubicBezTo>
                    <a:pt x="389890" y="236220"/>
                    <a:pt x="336550" y="270510"/>
                    <a:pt x="311150" y="265430"/>
                  </a:cubicBezTo>
                  <a:cubicBezTo>
                    <a:pt x="297180" y="262890"/>
                    <a:pt x="285750" y="252730"/>
                    <a:pt x="284480" y="245110"/>
                  </a:cubicBezTo>
                  <a:cubicBezTo>
                    <a:pt x="283210" y="236220"/>
                    <a:pt x="288290" y="223520"/>
                    <a:pt x="302260" y="215900"/>
                  </a:cubicBezTo>
                  <a:cubicBezTo>
                    <a:pt x="379730" y="173990"/>
                    <a:pt x="1018540" y="232410"/>
                    <a:pt x="1254760" y="215900"/>
                  </a:cubicBezTo>
                  <a:cubicBezTo>
                    <a:pt x="1397000" y="207010"/>
                    <a:pt x="1503680" y="187960"/>
                    <a:pt x="1592580" y="170180"/>
                  </a:cubicBezTo>
                  <a:cubicBezTo>
                    <a:pt x="1652270" y="158750"/>
                    <a:pt x="1713230" y="125730"/>
                    <a:pt x="1742440" y="129540"/>
                  </a:cubicBezTo>
                  <a:cubicBezTo>
                    <a:pt x="1755140" y="132080"/>
                    <a:pt x="1770380" y="143510"/>
                    <a:pt x="1769110" y="147320"/>
                  </a:cubicBezTo>
                  <a:cubicBezTo>
                    <a:pt x="1765300" y="157480"/>
                    <a:pt x="1631950" y="138430"/>
                    <a:pt x="1563370" y="139700"/>
                  </a:cubicBezTo>
                  <a:cubicBezTo>
                    <a:pt x="1494790" y="140970"/>
                    <a:pt x="1450340" y="142240"/>
                    <a:pt x="1357630" y="154940"/>
                  </a:cubicBezTo>
                  <a:cubicBezTo>
                    <a:pt x="1163320" y="181610"/>
                    <a:pt x="645160" y="297180"/>
                    <a:pt x="457200" y="342900"/>
                  </a:cubicBezTo>
                  <a:cubicBezTo>
                    <a:pt x="370840" y="364490"/>
                    <a:pt x="299720" y="378460"/>
                    <a:pt x="269240" y="396240"/>
                  </a:cubicBezTo>
                  <a:cubicBezTo>
                    <a:pt x="257810" y="402590"/>
                    <a:pt x="255270" y="416560"/>
                    <a:pt x="248920" y="416560"/>
                  </a:cubicBezTo>
                  <a:cubicBezTo>
                    <a:pt x="241300" y="417830"/>
                    <a:pt x="227330" y="406400"/>
                    <a:pt x="226060" y="398780"/>
                  </a:cubicBezTo>
                  <a:cubicBezTo>
                    <a:pt x="224790" y="389890"/>
                    <a:pt x="228600" y="375920"/>
                    <a:pt x="241300" y="368300"/>
                  </a:cubicBezTo>
                  <a:cubicBezTo>
                    <a:pt x="298450" y="332740"/>
                    <a:pt x="670560" y="381000"/>
                    <a:pt x="868680" y="365760"/>
                  </a:cubicBezTo>
                  <a:cubicBezTo>
                    <a:pt x="1051560" y="351790"/>
                    <a:pt x="1223010" y="314960"/>
                    <a:pt x="1390650" y="285750"/>
                  </a:cubicBezTo>
                  <a:cubicBezTo>
                    <a:pt x="1549400" y="257810"/>
                    <a:pt x="1774190" y="222250"/>
                    <a:pt x="1850390" y="198120"/>
                  </a:cubicBezTo>
                  <a:cubicBezTo>
                    <a:pt x="1877060" y="189230"/>
                    <a:pt x="1887220" y="173990"/>
                    <a:pt x="1901190" y="175260"/>
                  </a:cubicBezTo>
                  <a:cubicBezTo>
                    <a:pt x="1911350" y="175260"/>
                    <a:pt x="1924050" y="180340"/>
                    <a:pt x="1926590" y="187960"/>
                  </a:cubicBezTo>
                  <a:cubicBezTo>
                    <a:pt x="1930400" y="195580"/>
                    <a:pt x="1926590" y="214630"/>
                    <a:pt x="1913890" y="223520"/>
                  </a:cubicBezTo>
                  <a:cubicBezTo>
                    <a:pt x="1877060" y="247650"/>
                    <a:pt x="1701800" y="207010"/>
                    <a:pt x="1593850" y="209550"/>
                  </a:cubicBezTo>
                  <a:cubicBezTo>
                    <a:pt x="1483360" y="212090"/>
                    <a:pt x="1376680" y="224790"/>
                    <a:pt x="1262380" y="238760"/>
                  </a:cubicBezTo>
                  <a:cubicBezTo>
                    <a:pt x="1136650" y="254000"/>
                    <a:pt x="994410" y="274320"/>
                    <a:pt x="871220" y="298450"/>
                  </a:cubicBezTo>
                  <a:cubicBezTo>
                    <a:pt x="755650" y="321310"/>
                    <a:pt x="637540" y="347980"/>
                    <a:pt x="541020" y="378460"/>
                  </a:cubicBezTo>
                  <a:cubicBezTo>
                    <a:pt x="463550" y="402590"/>
                    <a:pt x="392430" y="426720"/>
                    <a:pt x="332740" y="458470"/>
                  </a:cubicBezTo>
                  <a:cubicBezTo>
                    <a:pt x="284480" y="483870"/>
                    <a:pt x="237490" y="538480"/>
                    <a:pt x="209550" y="546100"/>
                  </a:cubicBezTo>
                  <a:cubicBezTo>
                    <a:pt x="198120" y="549910"/>
                    <a:pt x="187960" y="549910"/>
                    <a:pt x="180340" y="546100"/>
                  </a:cubicBezTo>
                  <a:cubicBezTo>
                    <a:pt x="175260" y="542290"/>
                    <a:pt x="170180" y="530860"/>
                    <a:pt x="170180" y="524510"/>
                  </a:cubicBezTo>
                  <a:cubicBezTo>
                    <a:pt x="171450" y="516890"/>
                    <a:pt x="173990" y="508000"/>
                    <a:pt x="181610" y="504190"/>
                  </a:cubicBezTo>
                  <a:cubicBezTo>
                    <a:pt x="198120" y="496570"/>
                    <a:pt x="232410" y="518160"/>
                    <a:pt x="274320" y="519430"/>
                  </a:cubicBezTo>
                  <a:cubicBezTo>
                    <a:pt x="360680" y="523240"/>
                    <a:pt x="534670" y="506730"/>
                    <a:pt x="669290" y="483870"/>
                  </a:cubicBezTo>
                  <a:cubicBezTo>
                    <a:pt x="814070" y="461010"/>
                    <a:pt x="975360" y="416560"/>
                    <a:pt x="1113790" y="377190"/>
                  </a:cubicBezTo>
                  <a:cubicBezTo>
                    <a:pt x="1238250" y="342900"/>
                    <a:pt x="1346200" y="292100"/>
                    <a:pt x="1463040" y="262890"/>
                  </a:cubicBezTo>
                  <a:cubicBezTo>
                    <a:pt x="1574800" y="233680"/>
                    <a:pt x="1758950" y="181610"/>
                    <a:pt x="1799590" y="200660"/>
                  </a:cubicBezTo>
                  <a:cubicBezTo>
                    <a:pt x="1811020" y="207010"/>
                    <a:pt x="1816100" y="222250"/>
                    <a:pt x="1814830" y="231140"/>
                  </a:cubicBezTo>
                  <a:cubicBezTo>
                    <a:pt x="1813560" y="238760"/>
                    <a:pt x="1805940" y="245110"/>
                    <a:pt x="1793240" y="250190"/>
                  </a:cubicBezTo>
                  <a:cubicBezTo>
                    <a:pt x="1758950" y="264160"/>
                    <a:pt x="1651000" y="255270"/>
                    <a:pt x="1568450" y="262890"/>
                  </a:cubicBezTo>
                  <a:cubicBezTo>
                    <a:pt x="1470660" y="273050"/>
                    <a:pt x="1355090" y="289560"/>
                    <a:pt x="1243330" y="308610"/>
                  </a:cubicBezTo>
                  <a:cubicBezTo>
                    <a:pt x="1125220" y="328930"/>
                    <a:pt x="994410" y="355600"/>
                    <a:pt x="878840" y="383540"/>
                  </a:cubicBezTo>
                  <a:cubicBezTo>
                    <a:pt x="774700" y="407670"/>
                    <a:pt x="668020" y="433070"/>
                    <a:pt x="584200" y="461010"/>
                  </a:cubicBezTo>
                  <a:cubicBezTo>
                    <a:pt x="519430" y="483870"/>
                    <a:pt x="457200" y="521970"/>
                    <a:pt x="414020" y="532130"/>
                  </a:cubicBezTo>
                  <a:cubicBezTo>
                    <a:pt x="389890" y="538480"/>
                    <a:pt x="353060" y="535940"/>
                    <a:pt x="353060" y="538480"/>
                  </a:cubicBezTo>
                  <a:cubicBezTo>
                    <a:pt x="353060" y="541020"/>
                    <a:pt x="496570" y="552450"/>
                    <a:pt x="576580" y="549910"/>
                  </a:cubicBezTo>
                  <a:cubicBezTo>
                    <a:pt x="673100" y="547370"/>
                    <a:pt x="801370" y="527050"/>
                    <a:pt x="891540" y="513080"/>
                  </a:cubicBezTo>
                  <a:cubicBezTo>
                    <a:pt x="961390" y="502920"/>
                    <a:pt x="999490" y="497840"/>
                    <a:pt x="1075690" y="480060"/>
                  </a:cubicBezTo>
                  <a:cubicBezTo>
                    <a:pt x="1202690" y="450850"/>
                    <a:pt x="1484630" y="359410"/>
                    <a:pt x="1578610" y="340360"/>
                  </a:cubicBezTo>
                  <a:cubicBezTo>
                    <a:pt x="1615440" y="332740"/>
                    <a:pt x="1656080" y="332740"/>
                    <a:pt x="1656080" y="330200"/>
                  </a:cubicBezTo>
                  <a:cubicBezTo>
                    <a:pt x="1656080" y="322580"/>
                    <a:pt x="1247140" y="311150"/>
                    <a:pt x="1079500" y="316230"/>
                  </a:cubicBezTo>
                  <a:cubicBezTo>
                    <a:pt x="951230" y="321310"/>
                    <a:pt x="847090" y="334010"/>
                    <a:pt x="737870" y="347980"/>
                  </a:cubicBezTo>
                  <a:cubicBezTo>
                    <a:pt x="637540" y="359410"/>
                    <a:pt x="532130" y="373380"/>
                    <a:pt x="452120" y="391160"/>
                  </a:cubicBezTo>
                  <a:cubicBezTo>
                    <a:pt x="391160" y="405130"/>
                    <a:pt x="336550" y="422910"/>
                    <a:pt x="294640" y="440690"/>
                  </a:cubicBezTo>
                  <a:cubicBezTo>
                    <a:pt x="262890" y="454660"/>
                    <a:pt x="236220" y="483870"/>
                    <a:pt x="217170" y="483870"/>
                  </a:cubicBezTo>
                  <a:cubicBezTo>
                    <a:pt x="204470" y="482600"/>
                    <a:pt x="190500" y="473710"/>
                    <a:pt x="187960" y="464820"/>
                  </a:cubicBezTo>
                  <a:cubicBezTo>
                    <a:pt x="186690" y="457200"/>
                    <a:pt x="189230" y="443230"/>
                    <a:pt x="203200" y="434340"/>
                  </a:cubicBezTo>
                  <a:cubicBezTo>
                    <a:pt x="260350" y="401320"/>
                    <a:pt x="697230" y="469900"/>
                    <a:pt x="859790" y="473710"/>
                  </a:cubicBezTo>
                  <a:cubicBezTo>
                    <a:pt x="955040" y="476250"/>
                    <a:pt x="1012190" y="477520"/>
                    <a:pt x="1087120" y="471170"/>
                  </a:cubicBezTo>
                  <a:cubicBezTo>
                    <a:pt x="1162050" y="464820"/>
                    <a:pt x="1238250" y="452120"/>
                    <a:pt x="1306830" y="439420"/>
                  </a:cubicBezTo>
                  <a:cubicBezTo>
                    <a:pt x="1370330" y="426720"/>
                    <a:pt x="1432560" y="408940"/>
                    <a:pt x="1485900" y="394970"/>
                  </a:cubicBezTo>
                  <a:cubicBezTo>
                    <a:pt x="1527810" y="382270"/>
                    <a:pt x="1567180" y="375920"/>
                    <a:pt x="1600200" y="359410"/>
                  </a:cubicBezTo>
                  <a:cubicBezTo>
                    <a:pt x="1629410" y="345440"/>
                    <a:pt x="1657350" y="311150"/>
                    <a:pt x="1675130" y="308610"/>
                  </a:cubicBezTo>
                  <a:cubicBezTo>
                    <a:pt x="1684020" y="306070"/>
                    <a:pt x="1692910" y="308610"/>
                    <a:pt x="1697990" y="313690"/>
                  </a:cubicBezTo>
                  <a:cubicBezTo>
                    <a:pt x="1703070" y="318770"/>
                    <a:pt x="1706880" y="328930"/>
                    <a:pt x="1706880" y="335280"/>
                  </a:cubicBezTo>
                  <a:cubicBezTo>
                    <a:pt x="1705610" y="342900"/>
                    <a:pt x="1703070" y="350520"/>
                    <a:pt x="1692910" y="355600"/>
                  </a:cubicBezTo>
                  <a:cubicBezTo>
                    <a:pt x="1651000" y="377190"/>
                    <a:pt x="1409700" y="335280"/>
                    <a:pt x="1277620" y="344170"/>
                  </a:cubicBezTo>
                  <a:cubicBezTo>
                    <a:pt x="1156970" y="351790"/>
                    <a:pt x="1047750" y="378460"/>
                    <a:pt x="933450" y="397510"/>
                  </a:cubicBezTo>
                  <a:cubicBezTo>
                    <a:pt x="819150" y="417830"/>
                    <a:pt x="693420" y="436880"/>
                    <a:pt x="590550" y="459740"/>
                  </a:cubicBezTo>
                  <a:cubicBezTo>
                    <a:pt x="502920" y="480060"/>
                    <a:pt x="425450" y="499110"/>
                    <a:pt x="351790" y="525780"/>
                  </a:cubicBezTo>
                  <a:cubicBezTo>
                    <a:pt x="287020" y="548640"/>
                    <a:pt x="203200" y="609600"/>
                    <a:pt x="171450" y="607060"/>
                  </a:cubicBezTo>
                  <a:cubicBezTo>
                    <a:pt x="160020" y="605790"/>
                    <a:pt x="151130" y="598170"/>
                    <a:pt x="148590" y="590550"/>
                  </a:cubicBezTo>
                  <a:cubicBezTo>
                    <a:pt x="146050" y="582930"/>
                    <a:pt x="148590" y="567690"/>
                    <a:pt x="160020" y="558800"/>
                  </a:cubicBezTo>
                  <a:cubicBezTo>
                    <a:pt x="201930" y="528320"/>
                    <a:pt x="458470" y="538480"/>
                    <a:pt x="576580" y="523240"/>
                  </a:cubicBezTo>
                  <a:cubicBezTo>
                    <a:pt x="662940" y="511810"/>
                    <a:pt x="701040" y="505460"/>
                    <a:pt x="800100" y="485140"/>
                  </a:cubicBezTo>
                  <a:cubicBezTo>
                    <a:pt x="998220" y="443230"/>
                    <a:pt x="1596390" y="259080"/>
                    <a:pt x="1684020" y="262890"/>
                  </a:cubicBezTo>
                  <a:cubicBezTo>
                    <a:pt x="1699260" y="264160"/>
                    <a:pt x="1706880" y="265430"/>
                    <a:pt x="1710690" y="271780"/>
                  </a:cubicBezTo>
                  <a:cubicBezTo>
                    <a:pt x="1715770" y="278130"/>
                    <a:pt x="1715770" y="294640"/>
                    <a:pt x="1711960" y="300990"/>
                  </a:cubicBezTo>
                  <a:cubicBezTo>
                    <a:pt x="1709420" y="306070"/>
                    <a:pt x="1706880" y="308610"/>
                    <a:pt x="1697990" y="312420"/>
                  </a:cubicBezTo>
                  <a:cubicBezTo>
                    <a:pt x="1659890" y="323850"/>
                    <a:pt x="1463040" y="298450"/>
                    <a:pt x="1363980" y="302260"/>
                  </a:cubicBezTo>
                  <a:cubicBezTo>
                    <a:pt x="1283970" y="306070"/>
                    <a:pt x="1235710" y="313690"/>
                    <a:pt x="1149350" y="325120"/>
                  </a:cubicBezTo>
                  <a:cubicBezTo>
                    <a:pt x="1014730" y="344170"/>
                    <a:pt x="793750" y="379730"/>
                    <a:pt x="640080" y="415290"/>
                  </a:cubicBezTo>
                  <a:cubicBezTo>
                    <a:pt x="511810" y="445770"/>
                    <a:pt x="340360" y="527050"/>
                    <a:pt x="290830" y="516890"/>
                  </a:cubicBezTo>
                  <a:cubicBezTo>
                    <a:pt x="275590" y="514350"/>
                    <a:pt x="266700" y="504190"/>
                    <a:pt x="264160" y="496570"/>
                  </a:cubicBezTo>
                  <a:cubicBezTo>
                    <a:pt x="262890" y="487680"/>
                    <a:pt x="274320" y="469900"/>
                    <a:pt x="281940" y="467360"/>
                  </a:cubicBezTo>
                  <a:cubicBezTo>
                    <a:pt x="289560" y="464820"/>
                    <a:pt x="292100" y="477520"/>
                    <a:pt x="308610" y="481330"/>
                  </a:cubicBezTo>
                  <a:cubicBezTo>
                    <a:pt x="422910" y="501650"/>
                    <a:pt x="1652270" y="279400"/>
                    <a:pt x="1765300" y="298450"/>
                  </a:cubicBezTo>
                  <a:cubicBezTo>
                    <a:pt x="1781810" y="300990"/>
                    <a:pt x="1786890" y="304800"/>
                    <a:pt x="1791970" y="311150"/>
                  </a:cubicBezTo>
                  <a:cubicBezTo>
                    <a:pt x="1795780" y="317500"/>
                    <a:pt x="1794510" y="328930"/>
                    <a:pt x="1791970" y="335280"/>
                  </a:cubicBezTo>
                  <a:cubicBezTo>
                    <a:pt x="1789430" y="341630"/>
                    <a:pt x="1784350" y="344170"/>
                    <a:pt x="1772920" y="349250"/>
                  </a:cubicBezTo>
                  <a:cubicBezTo>
                    <a:pt x="1731010" y="364490"/>
                    <a:pt x="1586230" y="360680"/>
                    <a:pt x="1446530" y="382270"/>
                  </a:cubicBezTo>
                  <a:cubicBezTo>
                    <a:pt x="1191260" y="421640"/>
                    <a:pt x="508000" y="591820"/>
                    <a:pt x="370840" y="601980"/>
                  </a:cubicBezTo>
                  <a:cubicBezTo>
                    <a:pt x="339090" y="605790"/>
                    <a:pt x="323850" y="593090"/>
                    <a:pt x="311150" y="600710"/>
                  </a:cubicBezTo>
                  <a:cubicBezTo>
                    <a:pt x="302260" y="604520"/>
                    <a:pt x="302260" y="622300"/>
                    <a:pt x="295910" y="623570"/>
                  </a:cubicBezTo>
                  <a:cubicBezTo>
                    <a:pt x="288290" y="626110"/>
                    <a:pt x="269240" y="614680"/>
                    <a:pt x="266700" y="607060"/>
                  </a:cubicBezTo>
                  <a:cubicBezTo>
                    <a:pt x="264160" y="599440"/>
                    <a:pt x="266700" y="588010"/>
                    <a:pt x="279400" y="576580"/>
                  </a:cubicBezTo>
                  <a:cubicBezTo>
                    <a:pt x="351790" y="510540"/>
                    <a:pt x="1065530" y="318770"/>
                    <a:pt x="1297940" y="254000"/>
                  </a:cubicBezTo>
                  <a:cubicBezTo>
                    <a:pt x="1417320" y="220980"/>
                    <a:pt x="1494790" y="201930"/>
                    <a:pt x="1572260" y="187960"/>
                  </a:cubicBezTo>
                  <a:cubicBezTo>
                    <a:pt x="1629410" y="177800"/>
                    <a:pt x="1692910" y="163830"/>
                    <a:pt x="1722120" y="171450"/>
                  </a:cubicBezTo>
                  <a:cubicBezTo>
                    <a:pt x="1736090" y="175260"/>
                    <a:pt x="1747520" y="182880"/>
                    <a:pt x="1748790" y="190500"/>
                  </a:cubicBezTo>
                  <a:cubicBezTo>
                    <a:pt x="1750060" y="199390"/>
                    <a:pt x="1742440" y="213360"/>
                    <a:pt x="1725930" y="222250"/>
                  </a:cubicBezTo>
                  <a:cubicBezTo>
                    <a:pt x="1673860" y="247650"/>
                    <a:pt x="1474470" y="217170"/>
                    <a:pt x="1299210" y="220980"/>
                  </a:cubicBezTo>
                  <a:cubicBezTo>
                    <a:pt x="1016000" y="224790"/>
                    <a:pt x="294640" y="288290"/>
                    <a:pt x="196850" y="257810"/>
                  </a:cubicBezTo>
                  <a:cubicBezTo>
                    <a:pt x="179070" y="252730"/>
                    <a:pt x="171450" y="246380"/>
                    <a:pt x="168910" y="238760"/>
                  </a:cubicBezTo>
                  <a:cubicBezTo>
                    <a:pt x="167640" y="229870"/>
                    <a:pt x="171450" y="217170"/>
                    <a:pt x="185420" y="209550"/>
                  </a:cubicBezTo>
                  <a:cubicBezTo>
                    <a:pt x="260350" y="163830"/>
                    <a:pt x="866140" y="205740"/>
                    <a:pt x="1130300" y="177800"/>
                  </a:cubicBezTo>
                  <a:cubicBezTo>
                    <a:pt x="1324610" y="157480"/>
                    <a:pt x="1572260" y="68580"/>
                    <a:pt x="1629410" y="88900"/>
                  </a:cubicBezTo>
                  <a:cubicBezTo>
                    <a:pt x="1644650" y="93980"/>
                    <a:pt x="1652270" y="105410"/>
                    <a:pt x="1652270" y="114300"/>
                  </a:cubicBezTo>
                  <a:cubicBezTo>
                    <a:pt x="1652270" y="121920"/>
                    <a:pt x="1644650" y="132080"/>
                    <a:pt x="1629410" y="139700"/>
                  </a:cubicBezTo>
                  <a:cubicBezTo>
                    <a:pt x="1565910" y="167640"/>
                    <a:pt x="1186180" y="133350"/>
                    <a:pt x="1031240" y="138430"/>
                  </a:cubicBezTo>
                  <a:cubicBezTo>
                    <a:pt x="932180" y="142240"/>
                    <a:pt x="877570" y="144780"/>
                    <a:pt x="787400" y="153670"/>
                  </a:cubicBezTo>
                  <a:cubicBezTo>
                    <a:pt x="671830" y="166370"/>
                    <a:pt x="502920" y="186690"/>
                    <a:pt x="394970" y="212090"/>
                  </a:cubicBezTo>
                  <a:cubicBezTo>
                    <a:pt x="316230" y="231140"/>
                    <a:pt x="242570" y="255270"/>
                    <a:pt x="196850" y="278130"/>
                  </a:cubicBezTo>
                  <a:cubicBezTo>
                    <a:pt x="170180" y="290830"/>
                    <a:pt x="149860" y="321310"/>
                    <a:pt x="137160" y="318770"/>
                  </a:cubicBezTo>
                  <a:cubicBezTo>
                    <a:pt x="129540" y="317500"/>
                    <a:pt x="118110" y="300990"/>
                    <a:pt x="121920" y="295910"/>
                  </a:cubicBezTo>
                  <a:cubicBezTo>
                    <a:pt x="135890" y="270510"/>
                    <a:pt x="443230" y="308610"/>
                    <a:pt x="562610" y="306070"/>
                  </a:cubicBezTo>
                  <a:cubicBezTo>
                    <a:pt x="645160" y="303530"/>
                    <a:pt x="676910" y="303530"/>
                    <a:pt x="772160" y="289560"/>
                  </a:cubicBezTo>
                  <a:cubicBezTo>
                    <a:pt x="990600" y="257810"/>
                    <a:pt x="1568450" y="100330"/>
                    <a:pt x="1827530" y="58420"/>
                  </a:cubicBezTo>
                  <a:cubicBezTo>
                    <a:pt x="1976120" y="34290"/>
                    <a:pt x="2138680" y="5080"/>
                    <a:pt x="2183130" y="20320"/>
                  </a:cubicBezTo>
                  <a:cubicBezTo>
                    <a:pt x="2195830" y="25400"/>
                    <a:pt x="2202180" y="34290"/>
                    <a:pt x="2202180" y="41910"/>
                  </a:cubicBezTo>
                  <a:cubicBezTo>
                    <a:pt x="2203450" y="49530"/>
                    <a:pt x="2198370" y="60960"/>
                    <a:pt x="2184400" y="69850"/>
                  </a:cubicBezTo>
                  <a:cubicBezTo>
                    <a:pt x="2134870" y="104140"/>
                    <a:pt x="1891030" y="116840"/>
                    <a:pt x="1718310" y="151130"/>
                  </a:cubicBezTo>
                  <a:cubicBezTo>
                    <a:pt x="1501140" y="194310"/>
                    <a:pt x="1219200" y="269240"/>
                    <a:pt x="988060" y="317500"/>
                  </a:cubicBezTo>
                  <a:cubicBezTo>
                    <a:pt x="781050" y="361950"/>
                    <a:pt x="574040" y="405130"/>
                    <a:pt x="400050" y="431800"/>
                  </a:cubicBezTo>
                  <a:cubicBezTo>
                    <a:pt x="260350" y="453390"/>
                    <a:pt x="69850" y="485140"/>
                    <a:pt x="24130" y="473710"/>
                  </a:cubicBezTo>
                  <a:cubicBezTo>
                    <a:pt x="12700" y="471170"/>
                    <a:pt x="7620" y="467360"/>
                    <a:pt x="5080" y="461010"/>
                  </a:cubicBezTo>
                  <a:cubicBezTo>
                    <a:pt x="1270" y="454660"/>
                    <a:pt x="0" y="444500"/>
                    <a:pt x="5080" y="436880"/>
                  </a:cubicBezTo>
                  <a:cubicBezTo>
                    <a:pt x="11430" y="424180"/>
                    <a:pt x="35560" y="407670"/>
                    <a:pt x="62230" y="398780"/>
                  </a:cubicBezTo>
                  <a:cubicBezTo>
                    <a:pt x="106680" y="382270"/>
                    <a:pt x="170180" y="383540"/>
                    <a:pt x="260350" y="378460"/>
                  </a:cubicBezTo>
                  <a:cubicBezTo>
                    <a:pt x="459740" y="367030"/>
                    <a:pt x="891540" y="391160"/>
                    <a:pt x="1211580" y="365760"/>
                  </a:cubicBezTo>
                  <a:cubicBezTo>
                    <a:pt x="1543050" y="340360"/>
                    <a:pt x="1938020" y="252730"/>
                    <a:pt x="2217420" y="218440"/>
                  </a:cubicBezTo>
                  <a:cubicBezTo>
                    <a:pt x="2415540" y="194310"/>
                    <a:pt x="2663190" y="149860"/>
                    <a:pt x="2726690" y="170180"/>
                  </a:cubicBezTo>
                  <a:cubicBezTo>
                    <a:pt x="2743200" y="175260"/>
                    <a:pt x="2753360" y="185420"/>
                    <a:pt x="2754630" y="194310"/>
                  </a:cubicBezTo>
                  <a:cubicBezTo>
                    <a:pt x="2754630" y="201930"/>
                    <a:pt x="2736850" y="220980"/>
                    <a:pt x="2727960" y="220980"/>
                  </a:cubicBezTo>
                  <a:cubicBezTo>
                    <a:pt x="2720340" y="219710"/>
                    <a:pt x="2702560" y="201930"/>
                    <a:pt x="2703830" y="193040"/>
                  </a:cubicBezTo>
                  <a:cubicBezTo>
                    <a:pt x="2703830" y="185420"/>
                    <a:pt x="2722880" y="168910"/>
                    <a:pt x="2731770" y="170180"/>
                  </a:cubicBezTo>
                  <a:cubicBezTo>
                    <a:pt x="2739390" y="170180"/>
                    <a:pt x="2753360" y="182880"/>
                    <a:pt x="2753360" y="191770"/>
                  </a:cubicBezTo>
                  <a:cubicBezTo>
                    <a:pt x="2754630" y="199390"/>
                    <a:pt x="2747010" y="212090"/>
                    <a:pt x="2731770" y="219710"/>
                  </a:cubicBezTo>
                  <a:cubicBezTo>
                    <a:pt x="2673350" y="251460"/>
                    <a:pt x="2420620" y="245110"/>
                    <a:pt x="2223770" y="269240"/>
                  </a:cubicBezTo>
                  <a:cubicBezTo>
                    <a:pt x="1944370" y="302260"/>
                    <a:pt x="1545590" y="391160"/>
                    <a:pt x="1212850" y="416560"/>
                  </a:cubicBezTo>
                  <a:cubicBezTo>
                    <a:pt x="892810" y="441960"/>
                    <a:pt x="467360" y="417830"/>
                    <a:pt x="262890" y="429260"/>
                  </a:cubicBezTo>
                  <a:cubicBezTo>
                    <a:pt x="165100" y="434340"/>
                    <a:pt x="80010" y="434340"/>
                    <a:pt x="45720" y="450850"/>
                  </a:cubicBezTo>
                  <a:cubicBezTo>
                    <a:pt x="33020" y="457200"/>
                    <a:pt x="31750" y="473710"/>
                    <a:pt x="24130" y="473710"/>
                  </a:cubicBezTo>
                  <a:cubicBezTo>
                    <a:pt x="16510" y="473710"/>
                    <a:pt x="2540" y="457200"/>
                    <a:pt x="1270" y="449580"/>
                  </a:cubicBezTo>
                  <a:cubicBezTo>
                    <a:pt x="1270" y="440690"/>
                    <a:pt x="5080" y="433070"/>
                    <a:pt x="17780" y="425450"/>
                  </a:cubicBezTo>
                  <a:cubicBezTo>
                    <a:pt x="74930" y="389890"/>
                    <a:pt x="407670" y="379730"/>
                    <a:pt x="641350" y="336550"/>
                  </a:cubicBezTo>
                  <a:cubicBezTo>
                    <a:pt x="951230" y="280670"/>
                    <a:pt x="1423670" y="156210"/>
                    <a:pt x="1708150" y="101600"/>
                  </a:cubicBezTo>
                  <a:cubicBezTo>
                    <a:pt x="1897380" y="63500"/>
                    <a:pt x="2129790" y="0"/>
                    <a:pt x="2183130" y="20320"/>
                  </a:cubicBezTo>
                  <a:cubicBezTo>
                    <a:pt x="2197100" y="26670"/>
                    <a:pt x="2203450" y="39370"/>
                    <a:pt x="2203450" y="46990"/>
                  </a:cubicBezTo>
                  <a:cubicBezTo>
                    <a:pt x="2203450" y="55880"/>
                    <a:pt x="2197100" y="63500"/>
                    <a:pt x="2184400" y="69850"/>
                  </a:cubicBezTo>
                  <a:cubicBezTo>
                    <a:pt x="2142490" y="92710"/>
                    <a:pt x="1985010" y="83820"/>
                    <a:pt x="1837690" y="107950"/>
                  </a:cubicBezTo>
                  <a:cubicBezTo>
                    <a:pt x="1579880" y="151130"/>
                    <a:pt x="995680" y="308610"/>
                    <a:pt x="775970" y="340360"/>
                  </a:cubicBezTo>
                  <a:cubicBezTo>
                    <a:pt x="678180" y="354330"/>
                    <a:pt x="647700" y="354330"/>
                    <a:pt x="562610" y="356870"/>
                  </a:cubicBezTo>
                  <a:cubicBezTo>
                    <a:pt x="439420" y="359410"/>
                    <a:pt x="154940" y="383540"/>
                    <a:pt x="109220" y="342900"/>
                  </a:cubicBezTo>
                  <a:cubicBezTo>
                    <a:pt x="92710" y="328930"/>
                    <a:pt x="93980" y="303530"/>
                    <a:pt x="101600" y="285750"/>
                  </a:cubicBezTo>
                  <a:cubicBezTo>
                    <a:pt x="110490" y="264160"/>
                    <a:pt x="151130" y="245110"/>
                    <a:pt x="179070" y="229870"/>
                  </a:cubicBezTo>
                  <a:cubicBezTo>
                    <a:pt x="205740" y="215900"/>
                    <a:pt x="232410" y="209550"/>
                    <a:pt x="262890" y="199390"/>
                  </a:cubicBezTo>
                  <a:cubicBezTo>
                    <a:pt x="299720" y="186690"/>
                    <a:pt x="332740" y="173990"/>
                    <a:pt x="386080" y="162560"/>
                  </a:cubicBezTo>
                  <a:cubicBezTo>
                    <a:pt x="481330" y="142240"/>
                    <a:pt x="666750" y="115570"/>
                    <a:pt x="783590" y="104140"/>
                  </a:cubicBezTo>
                  <a:cubicBezTo>
                    <a:pt x="875030" y="93980"/>
                    <a:pt x="930910" y="91440"/>
                    <a:pt x="1031240" y="87630"/>
                  </a:cubicBezTo>
                  <a:cubicBezTo>
                    <a:pt x="1187450" y="82550"/>
                    <a:pt x="1567180" y="64770"/>
                    <a:pt x="1629410" y="88900"/>
                  </a:cubicBezTo>
                  <a:cubicBezTo>
                    <a:pt x="1643380" y="93980"/>
                    <a:pt x="1649730" y="100330"/>
                    <a:pt x="1651000" y="107950"/>
                  </a:cubicBezTo>
                  <a:cubicBezTo>
                    <a:pt x="1652270" y="116840"/>
                    <a:pt x="1648460" y="128270"/>
                    <a:pt x="1635760" y="138430"/>
                  </a:cubicBezTo>
                  <a:cubicBezTo>
                    <a:pt x="1584960" y="175260"/>
                    <a:pt x="1324610" y="208280"/>
                    <a:pt x="1134110" y="228600"/>
                  </a:cubicBezTo>
                  <a:cubicBezTo>
                    <a:pt x="881380" y="256540"/>
                    <a:pt x="384810" y="264160"/>
                    <a:pt x="252730" y="260350"/>
                  </a:cubicBezTo>
                  <a:cubicBezTo>
                    <a:pt x="214630" y="259080"/>
                    <a:pt x="191770" y="262890"/>
                    <a:pt x="179070" y="254000"/>
                  </a:cubicBezTo>
                  <a:cubicBezTo>
                    <a:pt x="171450" y="248920"/>
                    <a:pt x="167640" y="240030"/>
                    <a:pt x="168910" y="232410"/>
                  </a:cubicBezTo>
                  <a:cubicBezTo>
                    <a:pt x="168910" y="224790"/>
                    <a:pt x="172720" y="215900"/>
                    <a:pt x="185420" y="209550"/>
                  </a:cubicBezTo>
                  <a:cubicBezTo>
                    <a:pt x="266700" y="166370"/>
                    <a:pt x="1010920" y="171450"/>
                    <a:pt x="1299210" y="170180"/>
                  </a:cubicBezTo>
                  <a:cubicBezTo>
                    <a:pt x="1480820" y="168910"/>
                    <a:pt x="1710690" y="152400"/>
                    <a:pt x="1743710" y="180340"/>
                  </a:cubicBezTo>
                  <a:cubicBezTo>
                    <a:pt x="1751330" y="186690"/>
                    <a:pt x="1750060" y="196850"/>
                    <a:pt x="1748790" y="203200"/>
                  </a:cubicBezTo>
                  <a:cubicBezTo>
                    <a:pt x="1746250" y="209550"/>
                    <a:pt x="1742440" y="215900"/>
                    <a:pt x="1732280" y="220980"/>
                  </a:cubicBezTo>
                  <a:cubicBezTo>
                    <a:pt x="1708150" y="232410"/>
                    <a:pt x="1639570" y="228600"/>
                    <a:pt x="1582420" y="238760"/>
                  </a:cubicBezTo>
                  <a:cubicBezTo>
                    <a:pt x="1506220" y="251460"/>
                    <a:pt x="1428750" y="270510"/>
                    <a:pt x="1314450" y="302260"/>
                  </a:cubicBezTo>
                  <a:cubicBezTo>
                    <a:pt x="1098550" y="363220"/>
                    <a:pt x="557530" y="557530"/>
                    <a:pt x="400050" y="600710"/>
                  </a:cubicBezTo>
                  <a:cubicBezTo>
                    <a:pt x="345440" y="614680"/>
                    <a:pt x="312420" y="631190"/>
                    <a:pt x="289560" y="624840"/>
                  </a:cubicBezTo>
                  <a:cubicBezTo>
                    <a:pt x="276860" y="621030"/>
                    <a:pt x="266700" y="609600"/>
                    <a:pt x="265430" y="600710"/>
                  </a:cubicBezTo>
                  <a:cubicBezTo>
                    <a:pt x="264160" y="593090"/>
                    <a:pt x="270510" y="582930"/>
                    <a:pt x="279400" y="576580"/>
                  </a:cubicBezTo>
                  <a:cubicBezTo>
                    <a:pt x="294640" y="563880"/>
                    <a:pt x="317500" y="563880"/>
                    <a:pt x="360680" y="552450"/>
                  </a:cubicBezTo>
                  <a:cubicBezTo>
                    <a:pt x="514350" y="515620"/>
                    <a:pt x="1181100" y="370840"/>
                    <a:pt x="1438910" y="331470"/>
                  </a:cubicBezTo>
                  <a:cubicBezTo>
                    <a:pt x="1581150" y="309880"/>
                    <a:pt x="1727200" y="281940"/>
                    <a:pt x="1771650" y="298450"/>
                  </a:cubicBezTo>
                  <a:cubicBezTo>
                    <a:pt x="1785620" y="303530"/>
                    <a:pt x="1794510" y="314960"/>
                    <a:pt x="1794510" y="322580"/>
                  </a:cubicBezTo>
                  <a:cubicBezTo>
                    <a:pt x="1794510" y="331470"/>
                    <a:pt x="1788160" y="340360"/>
                    <a:pt x="1772920" y="349250"/>
                  </a:cubicBezTo>
                  <a:cubicBezTo>
                    <a:pt x="1697990" y="389890"/>
                    <a:pt x="1214120" y="424180"/>
                    <a:pt x="961390" y="453390"/>
                  </a:cubicBezTo>
                  <a:cubicBezTo>
                    <a:pt x="741680" y="480060"/>
                    <a:pt x="439420" y="521970"/>
                    <a:pt x="342900" y="523240"/>
                  </a:cubicBezTo>
                  <a:cubicBezTo>
                    <a:pt x="313690" y="523240"/>
                    <a:pt x="298450" y="523240"/>
                    <a:pt x="284480" y="516890"/>
                  </a:cubicBezTo>
                  <a:cubicBezTo>
                    <a:pt x="275590" y="511810"/>
                    <a:pt x="265430" y="504190"/>
                    <a:pt x="264160" y="496570"/>
                  </a:cubicBezTo>
                  <a:cubicBezTo>
                    <a:pt x="262890" y="488950"/>
                    <a:pt x="266700" y="478790"/>
                    <a:pt x="276860" y="469900"/>
                  </a:cubicBezTo>
                  <a:cubicBezTo>
                    <a:pt x="299720" y="448310"/>
                    <a:pt x="375920" y="430530"/>
                    <a:pt x="447040" y="410210"/>
                  </a:cubicBezTo>
                  <a:cubicBezTo>
                    <a:pt x="556260" y="378460"/>
                    <a:pt x="750570" y="340360"/>
                    <a:pt x="877570" y="316230"/>
                  </a:cubicBezTo>
                  <a:cubicBezTo>
                    <a:pt x="976630" y="298450"/>
                    <a:pt x="1059180" y="285750"/>
                    <a:pt x="1143000" y="275590"/>
                  </a:cubicBezTo>
                  <a:cubicBezTo>
                    <a:pt x="1220470" y="265430"/>
                    <a:pt x="1289050" y="255270"/>
                    <a:pt x="1363980" y="251460"/>
                  </a:cubicBezTo>
                  <a:cubicBezTo>
                    <a:pt x="1443990" y="247650"/>
                    <a:pt x="1545590" y="248920"/>
                    <a:pt x="1609090" y="252730"/>
                  </a:cubicBezTo>
                  <a:cubicBezTo>
                    <a:pt x="1649730" y="256540"/>
                    <a:pt x="1691640" y="256540"/>
                    <a:pt x="1706880" y="267970"/>
                  </a:cubicBezTo>
                  <a:cubicBezTo>
                    <a:pt x="1714500" y="273050"/>
                    <a:pt x="1717040" y="283210"/>
                    <a:pt x="1715770" y="289560"/>
                  </a:cubicBezTo>
                  <a:cubicBezTo>
                    <a:pt x="1714500" y="297180"/>
                    <a:pt x="1710690" y="303530"/>
                    <a:pt x="1697990" y="312420"/>
                  </a:cubicBezTo>
                  <a:cubicBezTo>
                    <a:pt x="1624330" y="358140"/>
                    <a:pt x="1008380" y="492760"/>
                    <a:pt x="808990" y="534670"/>
                  </a:cubicBezTo>
                  <a:cubicBezTo>
                    <a:pt x="708660" y="556260"/>
                    <a:pt x="669290" y="562610"/>
                    <a:pt x="581660" y="574040"/>
                  </a:cubicBezTo>
                  <a:cubicBezTo>
                    <a:pt x="464820" y="588010"/>
                    <a:pt x="224790" y="624840"/>
                    <a:pt x="171450" y="607060"/>
                  </a:cubicBezTo>
                  <a:cubicBezTo>
                    <a:pt x="156210" y="601980"/>
                    <a:pt x="148590" y="594360"/>
                    <a:pt x="147320" y="584200"/>
                  </a:cubicBezTo>
                  <a:cubicBezTo>
                    <a:pt x="144780" y="575310"/>
                    <a:pt x="151130" y="561340"/>
                    <a:pt x="163830" y="549910"/>
                  </a:cubicBezTo>
                  <a:cubicBezTo>
                    <a:pt x="190500" y="524510"/>
                    <a:pt x="274320" y="497840"/>
                    <a:pt x="339090" y="476250"/>
                  </a:cubicBezTo>
                  <a:cubicBezTo>
                    <a:pt x="411480" y="450850"/>
                    <a:pt x="478790" y="433070"/>
                    <a:pt x="580390" y="410210"/>
                  </a:cubicBezTo>
                  <a:cubicBezTo>
                    <a:pt x="753110" y="372110"/>
                    <a:pt x="1084580" y="307340"/>
                    <a:pt x="1277620" y="293370"/>
                  </a:cubicBezTo>
                  <a:cubicBezTo>
                    <a:pt x="1414780" y="283210"/>
                    <a:pt x="1559560" y="292100"/>
                    <a:pt x="1629410" y="298450"/>
                  </a:cubicBezTo>
                  <a:cubicBezTo>
                    <a:pt x="1659890" y="302260"/>
                    <a:pt x="1680210" y="302260"/>
                    <a:pt x="1692910" y="309880"/>
                  </a:cubicBezTo>
                  <a:cubicBezTo>
                    <a:pt x="1700530" y="314960"/>
                    <a:pt x="1706880" y="321310"/>
                    <a:pt x="1706880" y="330200"/>
                  </a:cubicBezTo>
                  <a:cubicBezTo>
                    <a:pt x="1706880" y="341630"/>
                    <a:pt x="1691640" y="363220"/>
                    <a:pt x="1677670" y="375920"/>
                  </a:cubicBezTo>
                  <a:cubicBezTo>
                    <a:pt x="1662430" y="389890"/>
                    <a:pt x="1644650" y="397510"/>
                    <a:pt x="1615440" y="408940"/>
                  </a:cubicBezTo>
                  <a:cubicBezTo>
                    <a:pt x="1553210" y="433070"/>
                    <a:pt x="1408430" y="469900"/>
                    <a:pt x="1314450" y="488950"/>
                  </a:cubicBezTo>
                  <a:cubicBezTo>
                    <a:pt x="1234440" y="505460"/>
                    <a:pt x="1164590" y="515620"/>
                    <a:pt x="1088390" y="521970"/>
                  </a:cubicBezTo>
                  <a:cubicBezTo>
                    <a:pt x="1010920" y="528320"/>
                    <a:pt x="952500" y="527050"/>
                    <a:pt x="855980" y="524510"/>
                  </a:cubicBezTo>
                  <a:cubicBezTo>
                    <a:pt x="694690" y="519430"/>
                    <a:pt x="278130" y="515620"/>
                    <a:pt x="210820" y="483870"/>
                  </a:cubicBezTo>
                  <a:cubicBezTo>
                    <a:pt x="195580" y="476250"/>
                    <a:pt x="189230" y="468630"/>
                    <a:pt x="187960" y="459740"/>
                  </a:cubicBezTo>
                  <a:cubicBezTo>
                    <a:pt x="185420" y="449580"/>
                    <a:pt x="194310" y="435610"/>
                    <a:pt x="204470" y="425450"/>
                  </a:cubicBezTo>
                  <a:cubicBezTo>
                    <a:pt x="219710" y="411480"/>
                    <a:pt x="248920" y="403860"/>
                    <a:pt x="279400" y="392430"/>
                  </a:cubicBezTo>
                  <a:cubicBezTo>
                    <a:pt x="322580" y="375920"/>
                    <a:pt x="381000" y="355600"/>
                    <a:pt x="444500" y="341630"/>
                  </a:cubicBezTo>
                  <a:cubicBezTo>
                    <a:pt x="527050" y="322580"/>
                    <a:pt x="632460" y="308610"/>
                    <a:pt x="732790" y="297180"/>
                  </a:cubicBezTo>
                  <a:cubicBezTo>
                    <a:pt x="843280" y="283210"/>
                    <a:pt x="953770" y="270510"/>
                    <a:pt x="1079500" y="265430"/>
                  </a:cubicBezTo>
                  <a:cubicBezTo>
                    <a:pt x="1230630" y="260350"/>
                    <a:pt x="1471930" y="262890"/>
                    <a:pt x="1576070" y="270510"/>
                  </a:cubicBezTo>
                  <a:cubicBezTo>
                    <a:pt x="1625600" y="274320"/>
                    <a:pt x="1663700" y="273050"/>
                    <a:pt x="1684020" y="285750"/>
                  </a:cubicBezTo>
                  <a:cubicBezTo>
                    <a:pt x="1694180" y="292100"/>
                    <a:pt x="1704340" y="302260"/>
                    <a:pt x="1701800" y="313690"/>
                  </a:cubicBezTo>
                  <a:cubicBezTo>
                    <a:pt x="1699260" y="334010"/>
                    <a:pt x="1642110" y="365760"/>
                    <a:pt x="1593850" y="388620"/>
                  </a:cubicBezTo>
                  <a:cubicBezTo>
                    <a:pt x="1517650" y="425450"/>
                    <a:pt x="1385570" y="455930"/>
                    <a:pt x="1273810" y="485140"/>
                  </a:cubicBezTo>
                  <a:cubicBezTo>
                    <a:pt x="1154430" y="515620"/>
                    <a:pt x="1018540" y="543560"/>
                    <a:pt x="897890" y="563880"/>
                  </a:cubicBezTo>
                  <a:cubicBezTo>
                    <a:pt x="787400" y="581660"/>
                    <a:pt x="669290" y="596900"/>
                    <a:pt x="576580" y="600710"/>
                  </a:cubicBezTo>
                  <a:cubicBezTo>
                    <a:pt x="504190" y="604520"/>
                    <a:pt x="431800" y="601980"/>
                    <a:pt x="386080" y="596900"/>
                  </a:cubicBezTo>
                  <a:cubicBezTo>
                    <a:pt x="359410" y="593090"/>
                    <a:pt x="337820" y="590550"/>
                    <a:pt x="325120" y="581660"/>
                  </a:cubicBezTo>
                  <a:cubicBezTo>
                    <a:pt x="316230" y="575310"/>
                    <a:pt x="307340" y="566420"/>
                    <a:pt x="308610" y="557530"/>
                  </a:cubicBezTo>
                  <a:cubicBezTo>
                    <a:pt x="311150" y="539750"/>
                    <a:pt x="359410" y="508000"/>
                    <a:pt x="394970" y="485140"/>
                  </a:cubicBezTo>
                  <a:cubicBezTo>
                    <a:pt x="441960" y="457200"/>
                    <a:pt x="504190" y="434340"/>
                    <a:pt x="571500" y="411480"/>
                  </a:cubicBezTo>
                  <a:cubicBezTo>
                    <a:pt x="656590" y="383540"/>
                    <a:pt x="764540" y="358140"/>
                    <a:pt x="868680" y="332740"/>
                  </a:cubicBezTo>
                  <a:cubicBezTo>
                    <a:pt x="984250" y="306070"/>
                    <a:pt x="1104900" y="280670"/>
                    <a:pt x="1236980" y="259080"/>
                  </a:cubicBezTo>
                  <a:cubicBezTo>
                    <a:pt x="1388110" y="233680"/>
                    <a:pt x="1635760" y="200660"/>
                    <a:pt x="1727200" y="196850"/>
                  </a:cubicBezTo>
                  <a:cubicBezTo>
                    <a:pt x="1761490" y="195580"/>
                    <a:pt x="1784350" y="194310"/>
                    <a:pt x="1799590" y="200660"/>
                  </a:cubicBezTo>
                  <a:cubicBezTo>
                    <a:pt x="1807210" y="204470"/>
                    <a:pt x="1813560" y="212090"/>
                    <a:pt x="1814830" y="218440"/>
                  </a:cubicBezTo>
                  <a:cubicBezTo>
                    <a:pt x="1816100" y="227330"/>
                    <a:pt x="1812290" y="238760"/>
                    <a:pt x="1799590" y="248920"/>
                  </a:cubicBezTo>
                  <a:cubicBezTo>
                    <a:pt x="1761490" y="276860"/>
                    <a:pt x="1600200" y="280670"/>
                    <a:pt x="1478280" y="311150"/>
                  </a:cubicBezTo>
                  <a:cubicBezTo>
                    <a:pt x="1314450" y="351790"/>
                    <a:pt x="1052830" y="448310"/>
                    <a:pt x="904240" y="486410"/>
                  </a:cubicBezTo>
                  <a:cubicBezTo>
                    <a:pt x="811530" y="510540"/>
                    <a:pt x="748030" y="523240"/>
                    <a:pt x="675640" y="534670"/>
                  </a:cubicBezTo>
                  <a:cubicBezTo>
                    <a:pt x="610870" y="544830"/>
                    <a:pt x="554990" y="548640"/>
                    <a:pt x="491490" y="554990"/>
                  </a:cubicBezTo>
                  <a:cubicBezTo>
                    <a:pt x="420370" y="561340"/>
                    <a:pt x="326390" y="575310"/>
                    <a:pt x="270510" y="570230"/>
                  </a:cubicBezTo>
                  <a:cubicBezTo>
                    <a:pt x="234950" y="566420"/>
                    <a:pt x="201930" y="561340"/>
                    <a:pt x="186690" y="548640"/>
                  </a:cubicBezTo>
                  <a:cubicBezTo>
                    <a:pt x="176530" y="541020"/>
                    <a:pt x="168910" y="529590"/>
                    <a:pt x="171450" y="518160"/>
                  </a:cubicBezTo>
                  <a:cubicBezTo>
                    <a:pt x="177800" y="491490"/>
                    <a:pt x="260350" y="441960"/>
                    <a:pt x="314960" y="411480"/>
                  </a:cubicBezTo>
                  <a:cubicBezTo>
                    <a:pt x="377190" y="377190"/>
                    <a:pt x="449580" y="354330"/>
                    <a:pt x="529590" y="328930"/>
                  </a:cubicBezTo>
                  <a:cubicBezTo>
                    <a:pt x="627380" y="298450"/>
                    <a:pt x="746760" y="271780"/>
                    <a:pt x="862330" y="248920"/>
                  </a:cubicBezTo>
                  <a:cubicBezTo>
                    <a:pt x="988060" y="223520"/>
                    <a:pt x="1130300" y="203200"/>
                    <a:pt x="1257300" y="187960"/>
                  </a:cubicBezTo>
                  <a:cubicBezTo>
                    <a:pt x="1374140" y="173990"/>
                    <a:pt x="1483360" y="160020"/>
                    <a:pt x="1595120" y="158750"/>
                  </a:cubicBezTo>
                  <a:cubicBezTo>
                    <a:pt x="1703070" y="157480"/>
                    <a:pt x="1884680" y="153670"/>
                    <a:pt x="1918970" y="179070"/>
                  </a:cubicBezTo>
                  <a:cubicBezTo>
                    <a:pt x="1929130" y="186690"/>
                    <a:pt x="1931670" y="196850"/>
                    <a:pt x="1929130" y="205740"/>
                  </a:cubicBezTo>
                  <a:cubicBezTo>
                    <a:pt x="1927860" y="214630"/>
                    <a:pt x="1917700" y="222250"/>
                    <a:pt x="1905000" y="229870"/>
                  </a:cubicBezTo>
                  <a:cubicBezTo>
                    <a:pt x="1878330" y="245110"/>
                    <a:pt x="1828800" y="252730"/>
                    <a:pt x="1765300" y="266700"/>
                  </a:cubicBezTo>
                  <a:cubicBezTo>
                    <a:pt x="1633220" y="295910"/>
                    <a:pt x="1308100" y="355600"/>
                    <a:pt x="1143000" y="382270"/>
                  </a:cubicBezTo>
                  <a:cubicBezTo>
                    <a:pt x="1033780" y="398780"/>
                    <a:pt x="957580" y="410210"/>
                    <a:pt x="871220" y="416560"/>
                  </a:cubicBezTo>
                  <a:cubicBezTo>
                    <a:pt x="791210" y="422910"/>
                    <a:pt x="727710" y="424180"/>
                    <a:pt x="640080" y="424180"/>
                  </a:cubicBezTo>
                  <a:cubicBezTo>
                    <a:pt x="525780" y="425450"/>
                    <a:pt x="287020" y="439420"/>
                    <a:pt x="242570" y="415290"/>
                  </a:cubicBezTo>
                  <a:cubicBezTo>
                    <a:pt x="229870" y="408940"/>
                    <a:pt x="226060" y="400050"/>
                    <a:pt x="226060" y="392430"/>
                  </a:cubicBezTo>
                  <a:cubicBezTo>
                    <a:pt x="224790" y="384810"/>
                    <a:pt x="228600" y="374650"/>
                    <a:pt x="236220" y="367030"/>
                  </a:cubicBezTo>
                  <a:cubicBezTo>
                    <a:pt x="247650" y="353060"/>
                    <a:pt x="266700" y="345440"/>
                    <a:pt x="304800" y="332740"/>
                  </a:cubicBezTo>
                  <a:cubicBezTo>
                    <a:pt x="447040" y="283210"/>
                    <a:pt x="1137920" y="134620"/>
                    <a:pt x="1353820" y="104140"/>
                  </a:cubicBezTo>
                  <a:cubicBezTo>
                    <a:pt x="1450340" y="90170"/>
                    <a:pt x="1493520" y="88900"/>
                    <a:pt x="1563370" y="88900"/>
                  </a:cubicBezTo>
                  <a:cubicBezTo>
                    <a:pt x="1635760" y="87630"/>
                    <a:pt x="1750060" y="76200"/>
                    <a:pt x="1779270" y="100330"/>
                  </a:cubicBezTo>
                  <a:cubicBezTo>
                    <a:pt x="1793240" y="113030"/>
                    <a:pt x="1798320" y="138430"/>
                    <a:pt x="1790700" y="152400"/>
                  </a:cubicBezTo>
                  <a:cubicBezTo>
                    <a:pt x="1781810" y="172720"/>
                    <a:pt x="1746250" y="182880"/>
                    <a:pt x="1704340" y="196850"/>
                  </a:cubicBezTo>
                  <a:cubicBezTo>
                    <a:pt x="1615440" y="224790"/>
                    <a:pt x="1432560" y="252730"/>
                    <a:pt x="1257300" y="266700"/>
                  </a:cubicBezTo>
                  <a:cubicBezTo>
                    <a:pt x="1010920" y="287020"/>
                    <a:pt x="496570" y="284480"/>
                    <a:pt x="365760" y="273050"/>
                  </a:cubicBezTo>
                  <a:cubicBezTo>
                    <a:pt x="327660" y="270510"/>
                    <a:pt x="306070" y="269240"/>
                    <a:pt x="293370" y="260350"/>
                  </a:cubicBezTo>
                  <a:cubicBezTo>
                    <a:pt x="287020" y="255270"/>
                    <a:pt x="283210" y="245110"/>
                    <a:pt x="284480" y="238760"/>
                  </a:cubicBezTo>
                  <a:cubicBezTo>
                    <a:pt x="284480" y="231140"/>
                    <a:pt x="288290" y="224790"/>
                    <a:pt x="297180" y="218440"/>
                  </a:cubicBezTo>
                  <a:cubicBezTo>
                    <a:pt x="317500" y="203200"/>
                    <a:pt x="381000" y="186690"/>
                    <a:pt x="429260" y="175260"/>
                  </a:cubicBezTo>
                  <a:cubicBezTo>
                    <a:pt x="487680" y="161290"/>
                    <a:pt x="554990" y="152400"/>
                    <a:pt x="626110" y="144780"/>
                  </a:cubicBezTo>
                  <a:cubicBezTo>
                    <a:pt x="708660" y="135890"/>
                    <a:pt x="787400" y="132080"/>
                    <a:pt x="899160" y="128270"/>
                  </a:cubicBezTo>
                  <a:cubicBezTo>
                    <a:pt x="1076960" y="123190"/>
                    <a:pt x="1520190" y="114300"/>
                    <a:pt x="1588770" y="129540"/>
                  </a:cubicBezTo>
                  <a:cubicBezTo>
                    <a:pt x="1601470" y="132080"/>
                    <a:pt x="1606550" y="133350"/>
                    <a:pt x="1610360" y="139700"/>
                  </a:cubicBezTo>
                  <a:cubicBezTo>
                    <a:pt x="1614170" y="146050"/>
                    <a:pt x="1615440" y="161290"/>
                    <a:pt x="1611630" y="168910"/>
                  </a:cubicBezTo>
                  <a:cubicBezTo>
                    <a:pt x="1607820" y="175260"/>
                    <a:pt x="1602740" y="176530"/>
                    <a:pt x="1590040" y="180340"/>
                  </a:cubicBezTo>
                  <a:cubicBezTo>
                    <a:pt x="1513840" y="203200"/>
                    <a:pt x="965200" y="240030"/>
                    <a:pt x="721360" y="247650"/>
                  </a:cubicBezTo>
                  <a:cubicBezTo>
                    <a:pt x="546100" y="252730"/>
                    <a:pt x="346710" y="254000"/>
                    <a:pt x="266700" y="241300"/>
                  </a:cubicBezTo>
                  <a:cubicBezTo>
                    <a:pt x="236220" y="236220"/>
                    <a:pt x="213360" y="234950"/>
                    <a:pt x="205740" y="220980"/>
                  </a:cubicBezTo>
                  <a:cubicBezTo>
                    <a:pt x="199390" y="209550"/>
                    <a:pt x="204470" y="186690"/>
                    <a:pt x="215900" y="170180"/>
                  </a:cubicBezTo>
                  <a:cubicBezTo>
                    <a:pt x="234950" y="142240"/>
                    <a:pt x="292100" y="110490"/>
                    <a:pt x="337820" y="87630"/>
                  </a:cubicBezTo>
                  <a:cubicBezTo>
                    <a:pt x="389890" y="62230"/>
                    <a:pt x="443230" y="40640"/>
                    <a:pt x="514350" y="29210"/>
                  </a:cubicBezTo>
                  <a:cubicBezTo>
                    <a:pt x="613410" y="12700"/>
                    <a:pt x="750570" y="20320"/>
                    <a:pt x="882650" y="26670"/>
                  </a:cubicBezTo>
                  <a:cubicBezTo>
                    <a:pt x="1035050" y="33020"/>
                    <a:pt x="1254760" y="68580"/>
                    <a:pt x="1376680" y="73660"/>
                  </a:cubicBezTo>
                  <a:cubicBezTo>
                    <a:pt x="1449070" y="77470"/>
                    <a:pt x="1517650" y="62230"/>
                    <a:pt x="1548130" y="74930"/>
                  </a:cubicBezTo>
                  <a:cubicBezTo>
                    <a:pt x="1562100" y="80010"/>
                    <a:pt x="1572260" y="87630"/>
                    <a:pt x="1573530" y="96520"/>
                  </a:cubicBezTo>
                  <a:cubicBezTo>
                    <a:pt x="1576070" y="104140"/>
                    <a:pt x="1572260" y="115570"/>
                    <a:pt x="1560830" y="121920"/>
                  </a:cubicBezTo>
                  <a:cubicBezTo>
                    <a:pt x="1522730" y="146050"/>
                    <a:pt x="1357630" y="125730"/>
                    <a:pt x="1212850" y="135890"/>
                  </a:cubicBezTo>
                  <a:cubicBezTo>
                    <a:pt x="974090" y="152400"/>
                    <a:pt x="444500" y="203200"/>
                    <a:pt x="265430" y="228600"/>
                  </a:cubicBezTo>
                  <a:cubicBezTo>
                    <a:pt x="195580" y="238760"/>
                    <a:pt x="147320" y="261620"/>
                    <a:pt x="118110" y="257810"/>
                  </a:cubicBezTo>
                  <a:cubicBezTo>
                    <a:pt x="105410" y="255270"/>
                    <a:pt x="96520" y="251460"/>
                    <a:pt x="92710" y="243840"/>
                  </a:cubicBezTo>
                  <a:cubicBezTo>
                    <a:pt x="88900" y="236220"/>
                    <a:pt x="90170" y="220980"/>
                    <a:pt x="100330" y="212090"/>
                  </a:cubicBezTo>
                  <a:cubicBezTo>
                    <a:pt x="132080" y="182880"/>
                    <a:pt x="285750" y="179070"/>
                    <a:pt x="403860" y="166370"/>
                  </a:cubicBezTo>
                  <a:cubicBezTo>
                    <a:pt x="566420" y="147320"/>
                    <a:pt x="779780" y="130810"/>
                    <a:pt x="985520" y="123190"/>
                  </a:cubicBezTo>
                  <a:cubicBezTo>
                    <a:pt x="1216660" y="114300"/>
                    <a:pt x="1654810" y="90170"/>
                    <a:pt x="1722120" y="121920"/>
                  </a:cubicBezTo>
                  <a:cubicBezTo>
                    <a:pt x="1734820" y="128270"/>
                    <a:pt x="1739900" y="135890"/>
                    <a:pt x="1739900" y="143510"/>
                  </a:cubicBezTo>
                  <a:cubicBezTo>
                    <a:pt x="1739900" y="152400"/>
                    <a:pt x="1733550" y="162560"/>
                    <a:pt x="1719580" y="171450"/>
                  </a:cubicBezTo>
                  <a:cubicBezTo>
                    <a:pt x="1666240" y="204470"/>
                    <a:pt x="1399540" y="233680"/>
                    <a:pt x="1240790" y="260350"/>
                  </a:cubicBezTo>
                  <a:cubicBezTo>
                    <a:pt x="1085850" y="285750"/>
                    <a:pt x="904240" y="313690"/>
                    <a:pt x="779780" y="327660"/>
                  </a:cubicBezTo>
                  <a:cubicBezTo>
                    <a:pt x="697230" y="336550"/>
                    <a:pt x="652780" y="340360"/>
                    <a:pt x="572770" y="342900"/>
                  </a:cubicBezTo>
                  <a:cubicBezTo>
                    <a:pt x="462280" y="346710"/>
                    <a:pt x="265430" y="346710"/>
                    <a:pt x="179070" y="341630"/>
                  </a:cubicBezTo>
                  <a:cubicBezTo>
                    <a:pt x="138430" y="339090"/>
                    <a:pt x="101600" y="344170"/>
                    <a:pt x="87630" y="331470"/>
                  </a:cubicBezTo>
                  <a:cubicBezTo>
                    <a:pt x="78740" y="322580"/>
                    <a:pt x="73660" y="303530"/>
                    <a:pt x="81280" y="293370"/>
                  </a:cubicBezTo>
                  <a:cubicBezTo>
                    <a:pt x="100330" y="267970"/>
                    <a:pt x="224790" y="259080"/>
                    <a:pt x="303530" y="248920"/>
                  </a:cubicBezTo>
                  <a:cubicBezTo>
                    <a:pt x="391160" y="236220"/>
                    <a:pt x="471170" y="229870"/>
                    <a:pt x="584200" y="226060"/>
                  </a:cubicBezTo>
                  <a:cubicBezTo>
                    <a:pt x="755650" y="219710"/>
                    <a:pt x="1031240" y="223520"/>
                    <a:pt x="1229360" y="233680"/>
                  </a:cubicBezTo>
                  <a:cubicBezTo>
                    <a:pt x="1399540" y="242570"/>
                    <a:pt x="1651000" y="252730"/>
                    <a:pt x="1701800" y="274320"/>
                  </a:cubicBezTo>
                  <a:cubicBezTo>
                    <a:pt x="1711960" y="279400"/>
                    <a:pt x="1717040" y="283210"/>
                    <a:pt x="1719580" y="289560"/>
                  </a:cubicBezTo>
                  <a:cubicBezTo>
                    <a:pt x="1722120" y="295910"/>
                    <a:pt x="1722120" y="306070"/>
                    <a:pt x="1715770" y="313690"/>
                  </a:cubicBezTo>
                  <a:cubicBezTo>
                    <a:pt x="1706880" y="326390"/>
                    <a:pt x="1680210" y="336550"/>
                    <a:pt x="1643380" y="345440"/>
                  </a:cubicBezTo>
                  <a:cubicBezTo>
                    <a:pt x="1548130" y="370840"/>
                    <a:pt x="1297940" y="388620"/>
                    <a:pt x="1102360" y="397510"/>
                  </a:cubicBezTo>
                  <a:cubicBezTo>
                    <a:pt x="869950" y="407670"/>
                    <a:pt x="488950" y="402590"/>
                    <a:pt x="340360" y="396240"/>
                  </a:cubicBezTo>
                  <a:cubicBezTo>
                    <a:pt x="278130" y="392430"/>
                    <a:pt x="227330" y="397510"/>
                    <a:pt x="208280" y="383540"/>
                  </a:cubicBezTo>
                  <a:cubicBezTo>
                    <a:pt x="199390" y="377190"/>
                    <a:pt x="196850" y="364490"/>
                    <a:pt x="198120" y="356870"/>
                  </a:cubicBezTo>
                  <a:cubicBezTo>
                    <a:pt x="199390" y="349250"/>
                    <a:pt x="204470" y="344170"/>
                    <a:pt x="213360" y="339090"/>
                  </a:cubicBezTo>
                  <a:cubicBezTo>
                    <a:pt x="234950" y="326390"/>
                    <a:pt x="279400" y="320040"/>
                    <a:pt x="346710" y="313690"/>
                  </a:cubicBezTo>
                  <a:cubicBezTo>
                    <a:pt x="551180" y="294640"/>
                    <a:pt x="1325880" y="304800"/>
                    <a:pt x="1597660" y="312420"/>
                  </a:cubicBezTo>
                  <a:cubicBezTo>
                    <a:pt x="1729740" y="316230"/>
                    <a:pt x="1830070" y="313690"/>
                    <a:pt x="1891030" y="327660"/>
                  </a:cubicBezTo>
                  <a:cubicBezTo>
                    <a:pt x="1921510" y="335280"/>
                    <a:pt x="1936750" y="354330"/>
                    <a:pt x="1954530" y="355600"/>
                  </a:cubicBezTo>
                  <a:cubicBezTo>
                    <a:pt x="1965960" y="356870"/>
                    <a:pt x="1978660" y="345440"/>
                    <a:pt x="1987550" y="349250"/>
                  </a:cubicBezTo>
                  <a:cubicBezTo>
                    <a:pt x="1993900" y="351790"/>
                    <a:pt x="1998980" y="360680"/>
                    <a:pt x="2000250" y="369570"/>
                  </a:cubicBezTo>
                  <a:cubicBezTo>
                    <a:pt x="2000250" y="378460"/>
                    <a:pt x="1993900" y="392430"/>
                    <a:pt x="1987550" y="403860"/>
                  </a:cubicBezTo>
                  <a:cubicBezTo>
                    <a:pt x="1981200" y="414020"/>
                    <a:pt x="1973580" y="425450"/>
                    <a:pt x="1962150" y="433070"/>
                  </a:cubicBezTo>
                  <a:cubicBezTo>
                    <a:pt x="1948180" y="441960"/>
                    <a:pt x="1940560" y="445770"/>
                    <a:pt x="1912620" y="450850"/>
                  </a:cubicBezTo>
                  <a:cubicBezTo>
                    <a:pt x="1767840" y="476250"/>
                    <a:pt x="852170" y="438150"/>
                    <a:pt x="548640" y="439420"/>
                  </a:cubicBezTo>
                  <a:cubicBezTo>
                    <a:pt x="394970" y="440690"/>
                    <a:pt x="294640" y="439420"/>
                    <a:pt x="201930" y="447040"/>
                  </a:cubicBezTo>
                  <a:cubicBezTo>
                    <a:pt x="140970" y="453390"/>
                    <a:pt x="78740" y="478790"/>
                    <a:pt x="50800" y="472440"/>
                  </a:cubicBezTo>
                  <a:cubicBezTo>
                    <a:pt x="38100" y="469900"/>
                    <a:pt x="30480" y="462280"/>
                    <a:pt x="27940" y="455930"/>
                  </a:cubicBezTo>
                  <a:cubicBezTo>
                    <a:pt x="24130" y="448310"/>
                    <a:pt x="25400" y="434340"/>
                    <a:pt x="34290" y="427990"/>
                  </a:cubicBezTo>
                  <a:cubicBezTo>
                    <a:pt x="68580" y="402590"/>
                    <a:pt x="267970" y="430530"/>
                    <a:pt x="408940" y="439420"/>
                  </a:cubicBezTo>
                  <a:cubicBezTo>
                    <a:pt x="590550" y="452120"/>
                    <a:pt x="876300" y="477520"/>
                    <a:pt x="1035050" y="499110"/>
                  </a:cubicBezTo>
                  <a:cubicBezTo>
                    <a:pt x="1131570" y="511810"/>
                    <a:pt x="1236980" y="515620"/>
                    <a:pt x="1267460" y="539750"/>
                  </a:cubicBezTo>
                  <a:cubicBezTo>
                    <a:pt x="1278890" y="548640"/>
                    <a:pt x="1283970" y="562610"/>
                    <a:pt x="1281430" y="570230"/>
                  </a:cubicBezTo>
                  <a:cubicBezTo>
                    <a:pt x="1278890" y="577850"/>
                    <a:pt x="1253490" y="588010"/>
                    <a:pt x="1253490" y="588010"/>
                  </a:cubicBezTo>
                </a:path>
              </a:pathLst>
            </a:custGeom>
            <a:solidFill>
              <a:srgbClr val="004AAD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3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0" y="5143500"/>
            <a:ext cx="18669000" cy="5334000"/>
            <a:chOff x="0" y="0"/>
            <a:chExt cx="474133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1354667"/>
            </a:xfrm>
            <a:custGeom>
              <a:avLst/>
              <a:gdLst/>
              <a:ahLst/>
              <a:cxnLst/>
              <a:rect l="l" t="t" r="r" b="b"/>
              <a:pathLst>
                <a:path w="4741333" h="1354667">
                  <a:moveTo>
                    <a:pt x="0" y="0"/>
                  </a:moveTo>
                  <a:lnTo>
                    <a:pt x="4741333" y="0"/>
                  </a:lnTo>
                  <a:lnTo>
                    <a:pt x="474133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4AA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85568" y="2326022"/>
            <a:ext cx="5545667" cy="7596367"/>
            <a:chOff x="0" y="0"/>
            <a:chExt cx="7394222" cy="1012849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1365490"/>
              <a:ext cx="7394222" cy="8763000"/>
              <a:chOff x="0" y="0"/>
              <a:chExt cx="1460587" cy="173096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60587" cy="1730963"/>
              </a:xfrm>
              <a:custGeom>
                <a:avLst/>
                <a:gdLst/>
                <a:ahLst/>
                <a:cxnLst/>
                <a:rect l="l" t="t" r="r" b="b"/>
                <a:pathLst>
                  <a:path w="1460587" h="1730963">
                    <a:moveTo>
                      <a:pt x="41881" y="0"/>
                    </a:moveTo>
                    <a:lnTo>
                      <a:pt x="1418706" y="0"/>
                    </a:lnTo>
                    <a:cubicBezTo>
                      <a:pt x="1429814" y="0"/>
                      <a:pt x="1440466" y="4412"/>
                      <a:pt x="1448321" y="12267"/>
                    </a:cubicBezTo>
                    <a:cubicBezTo>
                      <a:pt x="1456175" y="20121"/>
                      <a:pt x="1460587" y="30773"/>
                      <a:pt x="1460587" y="41881"/>
                    </a:cubicBezTo>
                    <a:lnTo>
                      <a:pt x="1460587" y="1689082"/>
                    </a:lnTo>
                    <a:cubicBezTo>
                      <a:pt x="1460587" y="1712212"/>
                      <a:pt x="1441836" y="1730963"/>
                      <a:pt x="1418706" y="1730963"/>
                    </a:cubicBezTo>
                    <a:lnTo>
                      <a:pt x="41881" y="1730963"/>
                    </a:lnTo>
                    <a:cubicBezTo>
                      <a:pt x="18751" y="1730963"/>
                      <a:pt x="0" y="1712212"/>
                      <a:pt x="0" y="1689082"/>
                    </a:cubicBezTo>
                    <a:lnTo>
                      <a:pt x="0" y="41881"/>
                    </a:lnTo>
                    <a:cubicBezTo>
                      <a:pt x="0" y="18751"/>
                      <a:pt x="18751" y="0"/>
                      <a:pt x="41881" y="0"/>
                    </a:cubicBezTo>
                    <a:close/>
                  </a:path>
                </a:pathLst>
              </a:custGeom>
              <a:solidFill>
                <a:srgbClr val="628BC1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38100"/>
                <a:ext cx="1460587" cy="16928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621997" y="1870111"/>
              <a:ext cx="6349999" cy="52715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97"/>
                </a:lnSpc>
              </a:pP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• Для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контролю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сили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струму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можна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використовувати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реостат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або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обмежувальний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резистор</a:t>
              </a:r>
              <a:endPara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  <a:p>
              <a:pPr>
                <a:lnSpc>
                  <a:spcPts val="3097"/>
                </a:lnSpc>
              </a:pP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•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Регулярно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перевіряйте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температуру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розчину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—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електроліз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супроводжується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нагріванням</a:t>
              </a:r>
              <a:endPara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  <a:p>
              <a:pPr>
                <a:lnSpc>
                  <a:spcPts val="3097"/>
                </a:lnSpc>
              </a:pP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• Для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збільшення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швидкості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реакції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можна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додати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більше</a:t>
              </a:r>
              <a:r>
                <a:rPr lang="en-US" sz="2581" dirty="0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 </a:t>
              </a:r>
              <a:r>
                <a:rPr lang="en-US" sz="2581" dirty="0" err="1">
                  <a:solidFill>
                    <a:srgbClr val="000001"/>
                  </a:solidFill>
                  <a:latin typeface="Times New Roman" panose="02020603050405020304" pitchFamily="18" charset="0"/>
                  <a:ea typeface="Inter"/>
                  <a:cs typeface="Times New Roman" panose="02020603050405020304" pitchFamily="18" charset="0"/>
                  <a:sym typeface="Inter"/>
                </a:rPr>
                <a:t>електроліту</a:t>
              </a:r>
              <a:endPara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endParaRP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748997" y="0"/>
              <a:ext cx="6096000" cy="1600200"/>
              <a:chOff x="0" y="0"/>
              <a:chExt cx="1592583" cy="41805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592583" cy="418053"/>
              </a:xfrm>
              <a:custGeom>
                <a:avLst/>
                <a:gdLst/>
                <a:ahLst/>
                <a:cxnLst/>
                <a:rect l="l" t="t" r="r" b="b"/>
                <a:pathLst>
                  <a:path w="1592583" h="418053">
                    <a:moveTo>
                      <a:pt x="42333" y="0"/>
                    </a:moveTo>
                    <a:lnTo>
                      <a:pt x="1550250" y="0"/>
                    </a:lnTo>
                    <a:cubicBezTo>
                      <a:pt x="1561477" y="0"/>
                      <a:pt x="1572245" y="4460"/>
                      <a:pt x="1580184" y="12399"/>
                    </a:cubicBezTo>
                    <a:cubicBezTo>
                      <a:pt x="1588123" y="20338"/>
                      <a:pt x="1592583" y="31106"/>
                      <a:pt x="1592583" y="42333"/>
                    </a:cubicBezTo>
                    <a:lnTo>
                      <a:pt x="1592583" y="375720"/>
                    </a:lnTo>
                    <a:cubicBezTo>
                      <a:pt x="1592583" y="386947"/>
                      <a:pt x="1588123" y="397715"/>
                      <a:pt x="1580184" y="405654"/>
                    </a:cubicBezTo>
                    <a:cubicBezTo>
                      <a:pt x="1572245" y="413593"/>
                      <a:pt x="1561477" y="418053"/>
                      <a:pt x="1550250" y="418053"/>
                    </a:cubicBezTo>
                    <a:lnTo>
                      <a:pt x="42333" y="418053"/>
                    </a:lnTo>
                    <a:cubicBezTo>
                      <a:pt x="31106" y="418053"/>
                      <a:pt x="20338" y="413593"/>
                      <a:pt x="12399" y="405654"/>
                    </a:cubicBezTo>
                    <a:cubicBezTo>
                      <a:pt x="4460" y="397715"/>
                      <a:pt x="0" y="386947"/>
                      <a:pt x="0" y="375720"/>
                    </a:cubicBezTo>
                    <a:lnTo>
                      <a:pt x="0" y="42333"/>
                    </a:lnTo>
                    <a:cubicBezTo>
                      <a:pt x="0" y="31106"/>
                      <a:pt x="4460" y="20338"/>
                      <a:pt x="12399" y="12399"/>
                    </a:cubicBezTo>
                    <a:cubicBezTo>
                      <a:pt x="20338" y="4460"/>
                      <a:pt x="31106" y="0"/>
                      <a:pt x="42333" y="0"/>
                    </a:cubicBezTo>
                    <a:close/>
                  </a:path>
                </a:pathLst>
              </a:custGeom>
              <a:solidFill>
                <a:srgbClr val="E8E48C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76200"/>
                <a:ext cx="1592583" cy="494253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4399"/>
                  </a:lnSpc>
                </a:pPr>
                <a:r>
                  <a:rPr lang="en-US" sz="3999" b="1" dirty="0" err="1">
                    <a:solidFill>
                      <a:srgbClr val="000001"/>
                    </a:solidFill>
                    <a:latin typeface="Times New Roman" panose="02020603050405020304" pitchFamily="18" charset="0"/>
                    <a:ea typeface="Agrandir Narrow Ultra-Bold"/>
                    <a:cs typeface="Times New Roman" panose="02020603050405020304" pitchFamily="18" charset="0"/>
                    <a:sym typeface="Agrandir Narrow Ultra-Bold"/>
                  </a:rPr>
                  <a:t>Поради</a:t>
                </a:r>
                <a:r>
                  <a:rPr lang="en-US" sz="3999" b="1" dirty="0">
                    <a:solidFill>
                      <a:srgbClr val="000001"/>
                    </a:solidFill>
                    <a:latin typeface="Agrandir Narrow Ultra-Bold"/>
                    <a:ea typeface="Agrandir Narrow Ultra-Bold"/>
                    <a:cs typeface="Agrandir Narrow Ultra-Bold"/>
                    <a:sym typeface="Agrandir Narrow Ultra-Bold"/>
                  </a:rPr>
                  <a:t> </a:t>
                </a:r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2428272" y="1223245"/>
            <a:ext cx="5781983" cy="5593640"/>
            <a:chOff x="0" y="0"/>
            <a:chExt cx="1522827" cy="14732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2827" cy="1473222"/>
            </a:xfrm>
            <a:custGeom>
              <a:avLst/>
              <a:gdLst/>
              <a:ahLst/>
              <a:cxnLst/>
              <a:rect l="l" t="t" r="r" b="b"/>
              <a:pathLst>
                <a:path w="1522827" h="1473222">
                  <a:moveTo>
                    <a:pt x="40169" y="0"/>
                  </a:moveTo>
                  <a:lnTo>
                    <a:pt x="1482658" y="0"/>
                  </a:lnTo>
                  <a:cubicBezTo>
                    <a:pt x="1504843" y="0"/>
                    <a:pt x="1522827" y="17984"/>
                    <a:pt x="1522827" y="40169"/>
                  </a:cubicBezTo>
                  <a:lnTo>
                    <a:pt x="1522827" y="1433053"/>
                  </a:lnTo>
                  <a:cubicBezTo>
                    <a:pt x="1522827" y="1455238"/>
                    <a:pt x="1504843" y="1473222"/>
                    <a:pt x="1482658" y="1473222"/>
                  </a:cubicBezTo>
                  <a:lnTo>
                    <a:pt x="40169" y="1473222"/>
                  </a:lnTo>
                  <a:cubicBezTo>
                    <a:pt x="17984" y="1473222"/>
                    <a:pt x="0" y="1455238"/>
                    <a:pt x="0" y="1433053"/>
                  </a:cubicBezTo>
                  <a:lnTo>
                    <a:pt x="0" y="40169"/>
                  </a:lnTo>
                  <a:cubicBezTo>
                    <a:pt x="0" y="17984"/>
                    <a:pt x="17984" y="0"/>
                    <a:pt x="40169" y="0"/>
                  </a:cubicBezTo>
                  <a:close/>
                </a:path>
              </a:pathLst>
            </a:custGeom>
            <a:solidFill>
              <a:srgbClr val="628BC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38100"/>
              <a:ext cx="1522827" cy="14351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842764" y="1581150"/>
            <a:ext cx="5079866" cy="4748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7"/>
              </a:lnSpc>
            </a:pP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•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Водень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є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надзвичайно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легкозаймистим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газом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тому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уникайте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відкритого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вогню</a:t>
            </a:r>
            <a:endParaRPr lang="en-US" sz="2581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algn="l">
              <a:lnSpc>
                <a:spcPts val="3097"/>
              </a:lnSpc>
            </a:pP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•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Працюйте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в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добре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провітрюваному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приміщенні</a:t>
            </a:r>
            <a:endParaRPr lang="en-US" sz="2581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algn="l">
              <a:lnSpc>
                <a:spcPts val="3097"/>
              </a:lnSpc>
            </a:pP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•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Варто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регулярно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очищувати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електроди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від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нальоту</a:t>
            </a:r>
            <a:endParaRPr lang="en-US" sz="2581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algn="l">
              <a:lnSpc>
                <a:spcPts val="3097"/>
              </a:lnSpc>
            </a:pP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•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Уникайте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контакту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електричних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компонентів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з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водою</a:t>
            </a:r>
            <a:endParaRPr lang="en-US" sz="2581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algn="l">
              <a:lnSpc>
                <a:spcPts val="3097"/>
              </a:lnSpc>
            </a:pP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•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Тест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показує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лише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загальну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мінералізацію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але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не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визначає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конкретні</a:t>
            </a:r>
            <a:r>
              <a:rPr lang="en-US" sz="2581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2581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забруднювачі</a:t>
            </a:r>
            <a:endParaRPr lang="en-US" sz="2581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033264" y="180948"/>
            <a:ext cx="4572000" cy="1200150"/>
            <a:chOff x="0" y="0"/>
            <a:chExt cx="1592583" cy="4180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2583" cy="418053"/>
            </a:xfrm>
            <a:custGeom>
              <a:avLst/>
              <a:gdLst/>
              <a:ahLst/>
              <a:cxnLst/>
              <a:rect l="l" t="t" r="r" b="b"/>
              <a:pathLst>
                <a:path w="1592583" h="418053">
                  <a:moveTo>
                    <a:pt x="42333" y="0"/>
                  </a:moveTo>
                  <a:lnTo>
                    <a:pt x="1550250" y="0"/>
                  </a:lnTo>
                  <a:cubicBezTo>
                    <a:pt x="1561477" y="0"/>
                    <a:pt x="1572245" y="4460"/>
                    <a:pt x="1580184" y="12399"/>
                  </a:cubicBezTo>
                  <a:cubicBezTo>
                    <a:pt x="1588123" y="20338"/>
                    <a:pt x="1592583" y="31106"/>
                    <a:pt x="1592583" y="42333"/>
                  </a:cubicBezTo>
                  <a:lnTo>
                    <a:pt x="1592583" y="375720"/>
                  </a:lnTo>
                  <a:cubicBezTo>
                    <a:pt x="1592583" y="386947"/>
                    <a:pt x="1588123" y="397715"/>
                    <a:pt x="1580184" y="405654"/>
                  </a:cubicBezTo>
                  <a:cubicBezTo>
                    <a:pt x="1572245" y="413593"/>
                    <a:pt x="1561477" y="418053"/>
                    <a:pt x="1550250" y="418053"/>
                  </a:cubicBezTo>
                  <a:lnTo>
                    <a:pt x="42333" y="418053"/>
                  </a:lnTo>
                  <a:cubicBezTo>
                    <a:pt x="31106" y="418053"/>
                    <a:pt x="20338" y="413593"/>
                    <a:pt x="12399" y="405654"/>
                  </a:cubicBezTo>
                  <a:cubicBezTo>
                    <a:pt x="4460" y="397715"/>
                    <a:pt x="0" y="386947"/>
                    <a:pt x="0" y="375720"/>
                  </a:cubicBezTo>
                  <a:lnTo>
                    <a:pt x="0" y="42333"/>
                  </a:lnTo>
                  <a:cubicBezTo>
                    <a:pt x="0" y="31106"/>
                    <a:pt x="4460" y="20338"/>
                    <a:pt x="12399" y="12399"/>
                  </a:cubicBezTo>
                  <a:cubicBezTo>
                    <a:pt x="20338" y="4460"/>
                    <a:pt x="31106" y="0"/>
                    <a:pt x="42333" y="0"/>
                  </a:cubicBezTo>
                  <a:close/>
                </a:path>
              </a:pathLst>
            </a:custGeom>
            <a:solidFill>
              <a:srgbClr val="E8E48C"/>
            </a:solidFill>
            <a:ln cap="rnd">
              <a:noFill/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1592583" cy="49425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4399"/>
                </a:lnSpc>
              </a:pPr>
              <a:r>
                <a:rPr lang="en-US" sz="3999" b="1">
                  <a:solidFill>
                    <a:srgbClr val="000001"/>
                  </a:solidFill>
                  <a:latin typeface="Times New Roman" panose="02020603050405020304" pitchFamily="18" charset="0"/>
                  <a:ea typeface="Agrandir Narrow Bold"/>
                  <a:cs typeface="Times New Roman" panose="02020603050405020304" pitchFamily="18" charset="0"/>
                  <a:sym typeface="Agrandir Narrow Bold"/>
                </a:rPr>
                <a:t>Застереження</a:t>
              </a:r>
              <a:r>
                <a:rPr lang="en-US" sz="3999">
                  <a:solidFill>
                    <a:srgbClr val="000001"/>
                  </a:solidFill>
                  <a:latin typeface="Times New Roman" panose="02020603050405020304" pitchFamily="18" charset="0"/>
                  <a:ea typeface="Agrandir Narrow"/>
                  <a:cs typeface="Times New Roman" panose="02020603050405020304" pitchFamily="18" charset="0"/>
                  <a:sym typeface="Agrandir Narrow"/>
                </a:rPr>
                <a:t> 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3678804" y="997710"/>
            <a:ext cx="4609196" cy="2198971"/>
          </a:xfrm>
          <a:custGeom>
            <a:avLst/>
            <a:gdLst/>
            <a:ahLst/>
            <a:cxnLst/>
            <a:rect l="l" t="t" r="r" b="b"/>
            <a:pathLst>
              <a:path w="4609196" h="2198971">
                <a:moveTo>
                  <a:pt x="0" y="0"/>
                </a:moveTo>
                <a:lnTo>
                  <a:pt x="4609196" y="0"/>
                </a:lnTo>
                <a:lnTo>
                  <a:pt x="4609196" y="2198970"/>
                </a:lnTo>
                <a:lnTo>
                  <a:pt x="0" y="21989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301629">
            <a:off x="-467085" y="6139083"/>
            <a:ext cx="7000697" cy="3342833"/>
          </a:xfrm>
          <a:custGeom>
            <a:avLst/>
            <a:gdLst/>
            <a:ahLst/>
            <a:cxnLst/>
            <a:rect l="l" t="t" r="r" b="b"/>
            <a:pathLst>
              <a:path w="7000697" h="3342833">
                <a:moveTo>
                  <a:pt x="0" y="0"/>
                </a:moveTo>
                <a:lnTo>
                  <a:pt x="7000698" y="0"/>
                </a:lnTo>
                <a:lnTo>
                  <a:pt x="7000698" y="3342834"/>
                </a:lnTo>
                <a:lnTo>
                  <a:pt x="0" y="33428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94067" y="180948"/>
            <a:ext cx="1634205" cy="1633524"/>
          </a:xfrm>
          <a:custGeom>
            <a:avLst/>
            <a:gdLst/>
            <a:ahLst/>
            <a:cxnLst/>
            <a:rect l="l" t="t" r="r" b="b"/>
            <a:pathLst>
              <a:path w="1634205" h="1633524">
                <a:moveTo>
                  <a:pt x="0" y="0"/>
                </a:moveTo>
                <a:lnTo>
                  <a:pt x="1634205" y="0"/>
                </a:lnTo>
                <a:lnTo>
                  <a:pt x="1634205" y="1633524"/>
                </a:lnTo>
                <a:lnTo>
                  <a:pt x="0" y="16335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92284" y="8572500"/>
            <a:ext cx="1301433" cy="1300890"/>
          </a:xfrm>
          <a:custGeom>
            <a:avLst/>
            <a:gdLst/>
            <a:ahLst/>
            <a:cxnLst/>
            <a:rect l="l" t="t" r="r" b="b"/>
            <a:pathLst>
              <a:path w="1301433" h="1300890">
                <a:moveTo>
                  <a:pt x="0" y="0"/>
                </a:moveTo>
                <a:lnTo>
                  <a:pt x="1301432" y="0"/>
                </a:lnTo>
                <a:lnTo>
                  <a:pt x="1301432" y="1300890"/>
                </a:lnTo>
                <a:lnTo>
                  <a:pt x="0" y="1300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210255" y="4011556"/>
            <a:ext cx="1875312" cy="900150"/>
          </a:xfrm>
          <a:custGeom>
            <a:avLst/>
            <a:gdLst/>
            <a:ahLst/>
            <a:cxnLst/>
            <a:rect l="l" t="t" r="r" b="b"/>
            <a:pathLst>
              <a:path w="1875312" h="900150">
                <a:moveTo>
                  <a:pt x="0" y="0"/>
                </a:moveTo>
                <a:lnTo>
                  <a:pt x="1875313" y="0"/>
                </a:lnTo>
                <a:lnTo>
                  <a:pt x="1875313" y="900150"/>
                </a:lnTo>
                <a:lnTo>
                  <a:pt x="0" y="900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4805976">
            <a:off x="13967439" y="6905707"/>
            <a:ext cx="6162775" cy="1222284"/>
          </a:xfrm>
          <a:custGeom>
            <a:avLst/>
            <a:gdLst/>
            <a:ahLst/>
            <a:cxnLst/>
            <a:rect l="l" t="t" r="r" b="b"/>
            <a:pathLst>
              <a:path w="6162775" h="1222284">
                <a:moveTo>
                  <a:pt x="0" y="0"/>
                </a:moveTo>
                <a:lnTo>
                  <a:pt x="6162775" y="0"/>
                </a:lnTo>
                <a:lnTo>
                  <a:pt x="6162775" y="1222284"/>
                </a:lnTo>
                <a:lnTo>
                  <a:pt x="0" y="12222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815247" y="34135"/>
            <a:ext cx="5954876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E8E48C"/>
                </a:solidFill>
                <a:latin typeface="Caveat Bold"/>
                <a:ea typeface="Caveat Bold"/>
                <a:cs typeface="Caveat Bold"/>
                <a:sym typeface="Caveat Bold"/>
              </a:rPr>
              <a:t>Для </a:t>
            </a:r>
            <a:r>
              <a:rPr lang="en-US" sz="6000" b="1" dirty="0" err="1">
                <a:solidFill>
                  <a:srgbClr val="E8E48C"/>
                </a:solidFill>
                <a:latin typeface="Caveat Bold"/>
                <a:ea typeface="Caveat Bold"/>
                <a:cs typeface="Caveat Bold"/>
                <a:sym typeface="Caveat Bold"/>
              </a:rPr>
              <a:t>практичного</a:t>
            </a:r>
            <a:r>
              <a:rPr lang="en-US" sz="6000" b="1" dirty="0">
                <a:solidFill>
                  <a:srgbClr val="E8E48C"/>
                </a:solidFill>
                <a:latin typeface="Caveat Bold"/>
                <a:ea typeface="Caveat Bold"/>
                <a:cs typeface="Caveat Bold"/>
                <a:sym typeface="Caveat Bold"/>
              </a:rPr>
              <a:t> </a:t>
            </a:r>
            <a:r>
              <a:rPr lang="en-US" sz="6000" b="1" dirty="0" err="1">
                <a:solidFill>
                  <a:srgbClr val="E8E48C"/>
                </a:solidFill>
                <a:latin typeface="Caveat Bold"/>
                <a:ea typeface="Caveat Bold"/>
                <a:cs typeface="Caveat Bold"/>
                <a:sym typeface="Caveat Bold"/>
              </a:rPr>
              <a:t>виконання</a:t>
            </a:r>
            <a:r>
              <a:rPr lang="en-US" sz="6000" b="1" dirty="0">
                <a:solidFill>
                  <a:srgbClr val="E8E48C"/>
                </a:solidFill>
                <a:latin typeface="Caveat Bold"/>
                <a:ea typeface="Caveat Bold"/>
                <a:cs typeface="Caveat Bold"/>
                <a:sym typeface="Caveat Bold"/>
              </a:rPr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60816" y="666750"/>
            <a:ext cx="11636359" cy="2095500"/>
            <a:chOff x="0" y="0"/>
            <a:chExt cx="3064720" cy="551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64720" cy="551901"/>
            </a:xfrm>
            <a:custGeom>
              <a:avLst/>
              <a:gdLst/>
              <a:ahLst/>
              <a:cxnLst/>
              <a:rect l="l" t="t" r="r" b="b"/>
              <a:pathLst>
                <a:path w="3064720" h="551901">
                  <a:moveTo>
                    <a:pt x="16633" y="0"/>
                  </a:moveTo>
                  <a:lnTo>
                    <a:pt x="3048087" y="0"/>
                  </a:lnTo>
                  <a:cubicBezTo>
                    <a:pt x="3052498" y="0"/>
                    <a:pt x="3056729" y="1752"/>
                    <a:pt x="3059848" y="4872"/>
                  </a:cubicBezTo>
                  <a:cubicBezTo>
                    <a:pt x="3062968" y="7991"/>
                    <a:pt x="3064720" y="12222"/>
                    <a:pt x="3064720" y="16633"/>
                  </a:cubicBezTo>
                  <a:lnTo>
                    <a:pt x="3064720" y="535268"/>
                  </a:lnTo>
                  <a:cubicBezTo>
                    <a:pt x="3064720" y="544454"/>
                    <a:pt x="3057273" y="551901"/>
                    <a:pt x="3048087" y="551901"/>
                  </a:cubicBezTo>
                  <a:lnTo>
                    <a:pt x="16633" y="551901"/>
                  </a:lnTo>
                  <a:cubicBezTo>
                    <a:pt x="12222" y="551901"/>
                    <a:pt x="7991" y="550149"/>
                    <a:pt x="4872" y="547030"/>
                  </a:cubicBezTo>
                  <a:cubicBezTo>
                    <a:pt x="1752" y="543910"/>
                    <a:pt x="0" y="539680"/>
                    <a:pt x="0" y="535268"/>
                  </a:cubicBezTo>
                  <a:lnTo>
                    <a:pt x="0" y="16633"/>
                  </a:lnTo>
                  <a:cubicBezTo>
                    <a:pt x="0" y="12222"/>
                    <a:pt x="1752" y="7991"/>
                    <a:pt x="4872" y="4872"/>
                  </a:cubicBezTo>
                  <a:cubicBezTo>
                    <a:pt x="7991" y="1752"/>
                    <a:pt x="12222" y="0"/>
                    <a:pt x="16633" y="0"/>
                  </a:cubicBezTo>
                  <a:close/>
                </a:path>
              </a:pathLst>
            </a:custGeom>
            <a:solidFill>
              <a:srgbClr val="E8E48C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3064720" cy="48522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7699"/>
                </a:lnSpc>
              </a:pPr>
              <a:r>
                <a:rPr lang="en-US" sz="6999" b="1">
                  <a:solidFill>
                    <a:srgbClr val="000001"/>
                  </a:solidFill>
                  <a:latin typeface="Caveat Bold"/>
                  <a:ea typeface="Caveat Bold"/>
                  <a:cs typeface="Caveat Bold"/>
                  <a:sym typeface="Caveat Bold"/>
                </a:rPr>
                <a:t>Порівняння результатів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94537" y="3322003"/>
            <a:ext cx="13968917" cy="5936297"/>
            <a:chOff x="0" y="0"/>
            <a:chExt cx="18625223" cy="791506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01948" cy="7915063"/>
              <a:chOff x="0" y="0"/>
              <a:chExt cx="1718903" cy="156346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718903" cy="1563469"/>
              </a:xfrm>
              <a:custGeom>
                <a:avLst/>
                <a:gdLst/>
                <a:ahLst/>
                <a:cxnLst/>
                <a:rect l="l" t="t" r="r" b="b"/>
                <a:pathLst>
                  <a:path w="1718903" h="1563469">
                    <a:moveTo>
                      <a:pt x="29656" y="0"/>
                    </a:moveTo>
                    <a:lnTo>
                      <a:pt x="1689247" y="0"/>
                    </a:lnTo>
                    <a:cubicBezTo>
                      <a:pt x="1697112" y="0"/>
                      <a:pt x="1704656" y="3124"/>
                      <a:pt x="1710217" y="8686"/>
                    </a:cubicBezTo>
                    <a:cubicBezTo>
                      <a:pt x="1715779" y="14248"/>
                      <a:pt x="1718903" y="21791"/>
                      <a:pt x="1718903" y="29656"/>
                    </a:cubicBezTo>
                    <a:lnTo>
                      <a:pt x="1718903" y="1533813"/>
                    </a:lnTo>
                    <a:cubicBezTo>
                      <a:pt x="1718903" y="1541679"/>
                      <a:pt x="1715779" y="1549222"/>
                      <a:pt x="1710217" y="1554783"/>
                    </a:cubicBezTo>
                    <a:cubicBezTo>
                      <a:pt x="1704656" y="1560345"/>
                      <a:pt x="1697112" y="1563469"/>
                      <a:pt x="1689247" y="1563469"/>
                    </a:cubicBezTo>
                    <a:lnTo>
                      <a:pt x="29656" y="1563469"/>
                    </a:lnTo>
                    <a:cubicBezTo>
                      <a:pt x="21791" y="1563469"/>
                      <a:pt x="14248" y="1560345"/>
                      <a:pt x="8686" y="1554783"/>
                    </a:cubicBezTo>
                    <a:cubicBezTo>
                      <a:pt x="3124" y="1549222"/>
                      <a:pt x="0" y="1541679"/>
                      <a:pt x="0" y="1533813"/>
                    </a:cubicBezTo>
                    <a:lnTo>
                      <a:pt x="0" y="29656"/>
                    </a:lnTo>
                    <a:cubicBezTo>
                      <a:pt x="0" y="21791"/>
                      <a:pt x="3124" y="14248"/>
                      <a:pt x="8686" y="8686"/>
                    </a:cubicBezTo>
                    <a:cubicBezTo>
                      <a:pt x="14248" y="3124"/>
                      <a:pt x="21791" y="0"/>
                      <a:pt x="29656" y="0"/>
                    </a:cubicBezTo>
                    <a:close/>
                  </a:path>
                </a:pathLst>
              </a:custGeom>
              <a:solidFill>
                <a:srgbClr val="628BC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718903" cy="1601569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519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9923275" y="0"/>
              <a:ext cx="8701948" cy="7915063"/>
              <a:chOff x="0" y="0"/>
              <a:chExt cx="1718903" cy="156346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18903" cy="1563469"/>
              </a:xfrm>
              <a:custGeom>
                <a:avLst/>
                <a:gdLst/>
                <a:ahLst/>
                <a:cxnLst/>
                <a:rect l="l" t="t" r="r" b="b"/>
                <a:pathLst>
                  <a:path w="1718903" h="1563469">
                    <a:moveTo>
                      <a:pt x="29656" y="0"/>
                    </a:moveTo>
                    <a:lnTo>
                      <a:pt x="1689247" y="0"/>
                    </a:lnTo>
                    <a:cubicBezTo>
                      <a:pt x="1697112" y="0"/>
                      <a:pt x="1704656" y="3124"/>
                      <a:pt x="1710217" y="8686"/>
                    </a:cubicBezTo>
                    <a:cubicBezTo>
                      <a:pt x="1715779" y="14248"/>
                      <a:pt x="1718903" y="21791"/>
                      <a:pt x="1718903" y="29656"/>
                    </a:cubicBezTo>
                    <a:lnTo>
                      <a:pt x="1718903" y="1533813"/>
                    </a:lnTo>
                    <a:cubicBezTo>
                      <a:pt x="1718903" y="1541679"/>
                      <a:pt x="1715779" y="1549222"/>
                      <a:pt x="1710217" y="1554783"/>
                    </a:cubicBezTo>
                    <a:cubicBezTo>
                      <a:pt x="1704656" y="1560345"/>
                      <a:pt x="1697112" y="1563469"/>
                      <a:pt x="1689247" y="1563469"/>
                    </a:cubicBezTo>
                    <a:lnTo>
                      <a:pt x="29656" y="1563469"/>
                    </a:lnTo>
                    <a:cubicBezTo>
                      <a:pt x="21791" y="1563469"/>
                      <a:pt x="14248" y="1560345"/>
                      <a:pt x="8686" y="1554783"/>
                    </a:cubicBezTo>
                    <a:cubicBezTo>
                      <a:pt x="3124" y="1549222"/>
                      <a:pt x="0" y="1541679"/>
                      <a:pt x="0" y="1533813"/>
                    </a:cubicBezTo>
                    <a:lnTo>
                      <a:pt x="0" y="29656"/>
                    </a:lnTo>
                    <a:cubicBezTo>
                      <a:pt x="0" y="21791"/>
                      <a:pt x="3124" y="14248"/>
                      <a:pt x="8686" y="8686"/>
                    </a:cubicBezTo>
                    <a:cubicBezTo>
                      <a:pt x="14248" y="3124"/>
                      <a:pt x="21791" y="0"/>
                      <a:pt x="29656" y="0"/>
                    </a:cubicBezTo>
                    <a:close/>
                  </a:path>
                </a:pathLst>
              </a:custGeom>
              <a:solidFill>
                <a:srgbClr val="628BC1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718903" cy="1601569"/>
              </a:xfrm>
              <a:prstGeom prst="rect">
                <a:avLst/>
              </a:prstGeom>
            </p:spPr>
            <p:txBody>
              <a:bodyPr lIns="254000" tIns="254000" rIns="254000" bIns="254000" rtlCol="0" anchor="ctr"/>
              <a:lstStyle/>
              <a:p>
                <a:pPr marL="0" lvl="0" indent="0" algn="ctr">
                  <a:lnSpc>
                    <a:spcPts val="519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2" name="Freeform 12"/>
          <p:cNvSpPr/>
          <p:nvPr/>
        </p:nvSpPr>
        <p:spPr>
          <a:xfrm rot="1122990">
            <a:off x="827624" y="228776"/>
            <a:ext cx="1995297" cy="3455060"/>
          </a:xfrm>
          <a:custGeom>
            <a:avLst/>
            <a:gdLst/>
            <a:ahLst/>
            <a:cxnLst/>
            <a:rect l="l" t="t" r="r" b="b"/>
            <a:pathLst>
              <a:path w="1995297" h="3455060">
                <a:moveTo>
                  <a:pt x="0" y="0"/>
                </a:moveTo>
                <a:lnTo>
                  <a:pt x="1995297" y="0"/>
                </a:lnTo>
                <a:lnTo>
                  <a:pt x="1995297" y="3455060"/>
                </a:lnTo>
                <a:lnTo>
                  <a:pt x="0" y="3455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17036" y="7882423"/>
            <a:ext cx="12123919" cy="2404577"/>
          </a:xfrm>
          <a:custGeom>
            <a:avLst/>
            <a:gdLst/>
            <a:ahLst/>
            <a:cxnLst/>
            <a:rect l="l" t="t" r="r" b="b"/>
            <a:pathLst>
              <a:path w="12123919" h="2404577">
                <a:moveTo>
                  <a:pt x="0" y="0"/>
                </a:moveTo>
                <a:lnTo>
                  <a:pt x="12123919" y="0"/>
                </a:lnTo>
                <a:lnTo>
                  <a:pt x="12123919" y="2404577"/>
                </a:lnTo>
                <a:lnTo>
                  <a:pt x="0" y="24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8916097">
            <a:off x="14324467" y="49001"/>
            <a:ext cx="3736067" cy="2872101"/>
          </a:xfrm>
          <a:custGeom>
            <a:avLst/>
            <a:gdLst/>
            <a:ahLst/>
            <a:cxnLst/>
            <a:rect l="l" t="t" r="r" b="b"/>
            <a:pathLst>
              <a:path w="3736067" h="2872101">
                <a:moveTo>
                  <a:pt x="0" y="0"/>
                </a:moveTo>
                <a:lnTo>
                  <a:pt x="3736066" y="0"/>
                </a:lnTo>
                <a:lnTo>
                  <a:pt x="3736066" y="2872101"/>
                </a:lnTo>
                <a:lnTo>
                  <a:pt x="0" y="2872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7284959">
            <a:off x="-129876" y="7517464"/>
            <a:ext cx="3526240" cy="871275"/>
          </a:xfrm>
          <a:custGeom>
            <a:avLst/>
            <a:gdLst/>
            <a:ahLst/>
            <a:cxnLst/>
            <a:rect l="l" t="t" r="r" b="b"/>
            <a:pathLst>
              <a:path w="3526240" h="871275">
                <a:moveTo>
                  <a:pt x="0" y="0"/>
                </a:moveTo>
                <a:lnTo>
                  <a:pt x="3526240" y="0"/>
                </a:lnTo>
                <a:lnTo>
                  <a:pt x="3526240" y="871276"/>
                </a:lnTo>
                <a:lnTo>
                  <a:pt x="0" y="871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439400" y="3575633"/>
            <a:ext cx="5498092" cy="534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ctr">
              <a:lnSpc>
                <a:spcPts val="4216"/>
              </a:lnSpc>
            </a:pP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віртуальних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лабораторіях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могли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швидко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змінювати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параметри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такі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як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напруга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тип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електроліту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інші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умови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і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спостерігати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як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це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впливає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процес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Віртуальні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моделі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давали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змогу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отримати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швидкі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результати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зрозуміти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як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зміни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в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параметрах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можуть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впливати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ефективність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електролізу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24042" y="3626883"/>
            <a:ext cx="6219958" cy="4803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ctr">
              <a:lnSpc>
                <a:spcPts val="4216"/>
              </a:lnSpc>
            </a:pP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реальному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експерименті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ефективність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електролізу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змінювалася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залежно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рівня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освітленості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сонячної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панелі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кута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її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нахилу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 </a:t>
            </a:r>
            <a:endParaRPr lang="ru-RU" sz="3011" dirty="0">
              <a:solidFill>
                <a:srgbClr val="00000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indent="457200" algn="ctr">
              <a:lnSpc>
                <a:spcPts val="4216"/>
              </a:lnSpc>
            </a:pP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Це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дало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можливість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побачити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як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природні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умови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такі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як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час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доби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або</a:t>
            </a:r>
            <a:r>
              <a:rPr lang="ru-RU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погодні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умови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можуть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впливати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01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результат</a:t>
            </a:r>
            <a:r>
              <a:rPr lang="en-US" sz="301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88995" y="-1283264"/>
            <a:ext cx="19465989" cy="4090528"/>
            <a:chOff x="0" y="0"/>
            <a:chExt cx="5126845" cy="10773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6845" cy="1077341"/>
            </a:xfrm>
            <a:custGeom>
              <a:avLst/>
              <a:gdLst/>
              <a:ahLst/>
              <a:cxnLst/>
              <a:rect l="l" t="t" r="r" b="b"/>
              <a:pathLst>
                <a:path w="5126845" h="1077341">
                  <a:moveTo>
                    <a:pt x="9943" y="0"/>
                  </a:moveTo>
                  <a:lnTo>
                    <a:pt x="5116902" y="0"/>
                  </a:lnTo>
                  <a:cubicBezTo>
                    <a:pt x="5119539" y="0"/>
                    <a:pt x="5122068" y="1048"/>
                    <a:pt x="5123933" y="2912"/>
                  </a:cubicBezTo>
                  <a:cubicBezTo>
                    <a:pt x="5125797" y="4777"/>
                    <a:pt x="5126845" y="7306"/>
                    <a:pt x="5126845" y="9943"/>
                  </a:cubicBezTo>
                  <a:lnTo>
                    <a:pt x="5126845" y="1067398"/>
                  </a:lnTo>
                  <a:cubicBezTo>
                    <a:pt x="5126845" y="1072889"/>
                    <a:pt x="5122393" y="1077341"/>
                    <a:pt x="5116902" y="1077341"/>
                  </a:cubicBezTo>
                  <a:lnTo>
                    <a:pt x="9943" y="1077341"/>
                  </a:lnTo>
                  <a:cubicBezTo>
                    <a:pt x="4452" y="1077341"/>
                    <a:pt x="0" y="1072889"/>
                    <a:pt x="0" y="1067398"/>
                  </a:cubicBezTo>
                  <a:lnTo>
                    <a:pt x="0" y="9943"/>
                  </a:lnTo>
                  <a:cubicBezTo>
                    <a:pt x="0" y="4452"/>
                    <a:pt x="4452" y="0"/>
                    <a:pt x="99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5126845" cy="99161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10230"/>
                </a:lnSpc>
              </a:pPr>
              <a:r>
                <a:rPr lang="en-US" sz="9300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 Висновки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6576" y="1714500"/>
            <a:ext cx="16374848" cy="8236240"/>
            <a:chOff x="0" y="0"/>
            <a:chExt cx="4312717" cy="21692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12717" cy="2169215"/>
            </a:xfrm>
            <a:custGeom>
              <a:avLst/>
              <a:gdLst/>
              <a:ahLst/>
              <a:cxnLst/>
              <a:rect l="l" t="t" r="r" b="b"/>
              <a:pathLst>
                <a:path w="4312717" h="2169215">
                  <a:moveTo>
                    <a:pt x="11820" y="0"/>
                  </a:moveTo>
                  <a:lnTo>
                    <a:pt x="4300898" y="0"/>
                  </a:lnTo>
                  <a:cubicBezTo>
                    <a:pt x="4307425" y="0"/>
                    <a:pt x="4312717" y="5292"/>
                    <a:pt x="4312717" y="11820"/>
                  </a:cubicBezTo>
                  <a:lnTo>
                    <a:pt x="4312717" y="2157396"/>
                  </a:lnTo>
                  <a:cubicBezTo>
                    <a:pt x="4312717" y="2160531"/>
                    <a:pt x="4311472" y="2163537"/>
                    <a:pt x="4309256" y="2165753"/>
                  </a:cubicBezTo>
                  <a:cubicBezTo>
                    <a:pt x="4307039" y="2167970"/>
                    <a:pt x="4304032" y="2169215"/>
                    <a:pt x="4300898" y="2169215"/>
                  </a:cubicBezTo>
                  <a:lnTo>
                    <a:pt x="11820" y="2169215"/>
                  </a:lnTo>
                  <a:cubicBezTo>
                    <a:pt x="5292" y="2169215"/>
                    <a:pt x="0" y="2163924"/>
                    <a:pt x="0" y="2157396"/>
                  </a:cubicBezTo>
                  <a:lnTo>
                    <a:pt x="0" y="11820"/>
                  </a:lnTo>
                  <a:cubicBezTo>
                    <a:pt x="0" y="5292"/>
                    <a:pt x="5292" y="0"/>
                    <a:pt x="11820" y="0"/>
                  </a:cubicBezTo>
                  <a:close/>
                </a:path>
              </a:pathLst>
            </a:custGeom>
            <a:solidFill>
              <a:srgbClr val="628BC1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312717" cy="2207316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916176" y="6135706"/>
            <a:ext cx="1199756" cy="1199256"/>
          </a:xfrm>
          <a:custGeom>
            <a:avLst/>
            <a:gdLst/>
            <a:ahLst/>
            <a:cxnLst/>
            <a:rect l="l" t="t" r="r" b="b"/>
            <a:pathLst>
              <a:path w="1199756" h="1199256">
                <a:moveTo>
                  <a:pt x="0" y="0"/>
                </a:moveTo>
                <a:lnTo>
                  <a:pt x="1199756" y="0"/>
                </a:lnTo>
                <a:lnTo>
                  <a:pt x="1199756" y="1199256"/>
                </a:lnTo>
                <a:lnTo>
                  <a:pt x="0" y="1199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30667" y="2404431"/>
            <a:ext cx="620939" cy="620680"/>
          </a:xfrm>
          <a:custGeom>
            <a:avLst/>
            <a:gdLst/>
            <a:ahLst/>
            <a:cxnLst/>
            <a:rect l="l" t="t" r="r" b="b"/>
            <a:pathLst>
              <a:path w="620939" h="620680">
                <a:moveTo>
                  <a:pt x="0" y="0"/>
                </a:moveTo>
                <a:lnTo>
                  <a:pt x="620939" y="0"/>
                </a:lnTo>
                <a:lnTo>
                  <a:pt x="620939" y="620680"/>
                </a:lnTo>
                <a:lnTo>
                  <a:pt x="0" y="62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41486" y="3715006"/>
            <a:ext cx="754014" cy="753700"/>
          </a:xfrm>
          <a:custGeom>
            <a:avLst/>
            <a:gdLst/>
            <a:ahLst/>
            <a:cxnLst/>
            <a:rect l="l" t="t" r="r" b="b"/>
            <a:pathLst>
              <a:path w="754014" h="753700">
                <a:moveTo>
                  <a:pt x="0" y="0"/>
                </a:moveTo>
                <a:lnTo>
                  <a:pt x="754014" y="0"/>
                </a:lnTo>
                <a:lnTo>
                  <a:pt x="754014" y="753700"/>
                </a:lnTo>
                <a:lnTo>
                  <a:pt x="0" y="753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464347" y="5658052"/>
            <a:ext cx="1077732" cy="1077283"/>
          </a:xfrm>
          <a:custGeom>
            <a:avLst/>
            <a:gdLst/>
            <a:ahLst/>
            <a:cxnLst/>
            <a:rect l="l" t="t" r="r" b="b"/>
            <a:pathLst>
              <a:path w="1077732" h="1077283">
                <a:moveTo>
                  <a:pt x="0" y="0"/>
                </a:moveTo>
                <a:lnTo>
                  <a:pt x="1077732" y="0"/>
                </a:lnTo>
                <a:lnTo>
                  <a:pt x="1077732" y="1077282"/>
                </a:lnTo>
                <a:lnTo>
                  <a:pt x="0" y="1077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85720" y="1297718"/>
            <a:ext cx="1257158" cy="1256634"/>
          </a:xfrm>
          <a:custGeom>
            <a:avLst/>
            <a:gdLst/>
            <a:ahLst/>
            <a:cxnLst/>
            <a:rect l="l" t="t" r="r" b="b"/>
            <a:pathLst>
              <a:path w="1257158" h="1256634">
                <a:moveTo>
                  <a:pt x="0" y="0"/>
                </a:moveTo>
                <a:lnTo>
                  <a:pt x="1257158" y="0"/>
                </a:lnTo>
                <a:lnTo>
                  <a:pt x="1257158" y="1256634"/>
                </a:lnTo>
                <a:lnTo>
                  <a:pt x="0" y="1256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77526" y="9258300"/>
            <a:ext cx="2077302" cy="475183"/>
          </a:xfrm>
          <a:custGeom>
            <a:avLst/>
            <a:gdLst/>
            <a:ahLst/>
            <a:cxnLst/>
            <a:rect l="l" t="t" r="r" b="b"/>
            <a:pathLst>
              <a:path w="2077302" h="475183">
                <a:moveTo>
                  <a:pt x="0" y="0"/>
                </a:moveTo>
                <a:lnTo>
                  <a:pt x="2077301" y="0"/>
                </a:lnTo>
                <a:lnTo>
                  <a:pt x="2077301" y="475183"/>
                </a:lnTo>
                <a:lnTo>
                  <a:pt x="0" y="475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920887" y="2634053"/>
            <a:ext cx="10782353" cy="5887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5"/>
              </a:lnSpc>
            </a:pP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Це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дослідження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підтверджує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важливість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інтеграції</a:t>
            </a:r>
            <a:r>
              <a:rPr lang="ru-RU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віртуальних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лабораторій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і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реальних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експериментів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для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більш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глибокого</a:t>
            </a:r>
            <a:r>
              <a:rPr lang="ru-RU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розуміння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процесів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що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допомагає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оптимізувати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використання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сонячної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енергії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в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різних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сферах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зокрема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для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отримання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"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зеленого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водню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". </a:t>
            </a:r>
            <a:endParaRPr lang="ru-RU" sz="3234" dirty="0">
              <a:solidFill>
                <a:srgbClr val="000001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 algn="ctr">
              <a:lnSpc>
                <a:spcPts val="4205"/>
              </a:lnSpc>
            </a:pP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Крім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того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дослід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показує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що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значення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отримані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з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віртуальних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лабораторій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повністю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збігаються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значеннями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які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можна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отримати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в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ході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реального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експерименту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 А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отже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можна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стверджувати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що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реальний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експеримент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можна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замінити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дослідом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у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віртуальному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середовищі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отримавши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цьому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цілком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правдиві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234" dirty="0" err="1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результати</a:t>
            </a:r>
            <a:r>
              <a:rPr lang="en-US" sz="3234" dirty="0">
                <a:solidFill>
                  <a:srgbClr val="000001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877078" y="3468471"/>
            <a:ext cx="1077749" cy="246535"/>
          </a:xfrm>
          <a:custGeom>
            <a:avLst/>
            <a:gdLst/>
            <a:ahLst/>
            <a:cxnLst/>
            <a:rect l="l" t="t" r="r" b="b"/>
            <a:pathLst>
              <a:path w="1077749" h="246535">
                <a:moveTo>
                  <a:pt x="0" y="0"/>
                </a:moveTo>
                <a:lnTo>
                  <a:pt x="1077749" y="0"/>
                </a:lnTo>
                <a:lnTo>
                  <a:pt x="1077749" y="246535"/>
                </a:lnTo>
                <a:lnTo>
                  <a:pt x="0" y="246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715390" y="2836006"/>
            <a:ext cx="1653378" cy="378210"/>
          </a:xfrm>
          <a:custGeom>
            <a:avLst/>
            <a:gdLst/>
            <a:ahLst/>
            <a:cxnLst/>
            <a:rect l="l" t="t" r="r" b="b"/>
            <a:pathLst>
              <a:path w="1653378" h="378210">
                <a:moveTo>
                  <a:pt x="0" y="0"/>
                </a:moveTo>
                <a:lnTo>
                  <a:pt x="1653377" y="0"/>
                </a:lnTo>
                <a:lnTo>
                  <a:pt x="1653377" y="378210"/>
                </a:lnTo>
                <a:lnTo>
                  <a:pt x="0" y="37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38439" y="8271895"/>
            <a:ext cx="1314122" cy="300605"/>
          </a:xfrm>
          <a:custGeom>
            <a:avLst/>
            <a:gdLst/>
            <a:ahLst/>
            <a:cxnLst/>
            <a:rect l="l" t="t" r="r" b="b"/>
            <a:pathLst>
              <a:path w="1314122" h="300605">
                <a:moveTo>
                  <a:pt x="0" y="0"/>
                </a:moveTo>
                <a:lnTo>
                  <a:pt x="1314122" y="0"/>
                </a:lnTo>
                <a:lnTo>
                  <a:pt x="1314122" y="300605"/>
                </a:lnTo>
                <a:lnTo>
                  <a:pt x="0" y="300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02478" y="4739045"/>
            <a:ext cx="1628946" cy="372621"/>
          </a:xfrm>
          <a:custGeom>
            <a:avLst/>
            <a:gdLst/>
            <a:ahLst/>
            <a:cxnLst/>
            <a:rect l="l" t="t" r="r" b="b"/>
            <a:pathLst>
              <a:path w="1628946" h="372621">
                <a:moveTo>
                  <a:pt x="0" y="0"/>
                </a:moveTo>
                <a:lnTo>
                  <a:pt x="1628946" y="0"/>
                </a:lnTo>
                <a:lnTo>
                  <a:pt x="1628946" y="372622"/>
                </a:lnTo>
                <a:lnTo>
                  <a:pt x="0" y="372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88995" y="-521620"/>
            <a:ext cx="19465989" cy="4090528"/>
            <a:chOff x="0" y="0"/>
            <a:chExt cx="5126845" cy="10773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6845" cy="1077341"/>
            </a:xfrm>
            <a:custGeom>
              <a:avLst/>
              <a:gdLst/>
              <a:ahLst/>
              <a:cxnLst/>
              <a:rect l="l" t="t" r="r" b="b"/>
              <a:pathLst>
                <a:path w="5126845" h="1077341">
                  <a:moveTo>
                    <a:pt x="9943" y="0"/>
                  </a:moveTo>
                  <a:lnTo>
                    <a:pt x="5116902" y="0"/>
                  </a:lnTo>
                  <a:cubicBezTo>
                    <a:pt x="5119539" y="0"/>
                    <a:pt x="5122068" y="1048"/>
                    <a:pt x="5123933" y="2912"/>
                  </a:cubicBezTo>
                  <a:cubicBezTo>
                    <a:pt x="5125797" y="4777"/>
                    <a:pt x="5126845" y="7306"/>
                    <a:pt x="5126845" y="9943"/>
                  </a:cubicBezTo>
                  <a:lnTo>
                    <a:pt x="5126845" y="1067398"/>
                  </a:lnTo>
                  <a:cubicBezTo>
                    <a:pt x="5126845" y="1072889"/>
                    <a:pt x="5122393" y="1077341"/>
                    <a:pt x="5116902" y="1077341"/>
                  </a:cubicBezTo>
                  <a:lnTo>
                    <a:pt x="9943" y="1077341"/>
                  </a:lnTo>
                  <a:cubicBezTo>
                    <a:pt x="4452" y="1077341"/>
                    <a:pt x="0" y="1072889"/>
                    <a:pt x="0" y="1067398"/>
                  </a:cubicBezTo>
                  <a:lnTo>
                    <a:pt x="0" y="9943"/>
                  </a:lnTo>
                  <a:cubicBezTo>
                    <a:pt x="0" y="4452"/>
                    <a:pt x="4452" y="0"/>
                    <a:pt x="99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5126845" cy="99161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10230"/>
                </a:lnSpc>
              </a:pPr>
              <a:r>
                <a:rPr lang="en-US" sz="9300" dirty="0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 </a:t>
              </a:r>
              <a:r>
                <a:rPr lang="ru-RU" sz="9300" dirty="0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Список </a:t>
              </a:r>
              <a:r>
                <a:rPr lang="ru-RU" sz="9300" dirty="0" err="1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використаних</a:t>
              </a:r>
              <a:r>
                <a:rPr lang="ru-RU" sz="9300" dirty="0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 </a:t>
              </a:r>
              <a:r>
                <a:rPr lang="ru-RU" sz="9300" dirty="0" err="1">
                  <a:solidFill>
                    <a:srgbClr val="000001"/>
                  </a:solidFill>
                  <a:latin typeface="Caveat"/>
                  <a:ea typeface="Caveat"/>
                  <a:cs typeface="Caveat"/>
                  <a:sym typeface="Caveat"/>
                </a:rPr>
                <a:t>джерел</a:t>
              </a:r>
              <a:endParaRPr lang="ru-RU" sz="9300" dirty="0">
                <a:solidFill>
                  <a:srgbClr val="000001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marL="0" lvl="0" indent="0" algn="ctr">
                <a:lnSpc>
                  <a:spcPts val="10230"/>
                </a:lnSpc>
              </a:pPr>
              <a:endParaRPr lang="en-US" sz="9300" dirty="0">
                <a:solidFill>
                  <a:srgbClr val="000001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6576" y="1714500"/>
            <a:ext cx="16374848" cy="8236240"/>
            <a:chOff x="0" y="0"/>
            <a:chExt cx="4312717" cy="21692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12717" cy="2169215"/>
            </a:xfrm>
            <a:custGeom>
              <a:avLst/>
              <a:gdLst/>
              <a:ahLst/>
              <a:cxnLst/>
              <a:rect l="l" t="t" r="r" b="b"/>
              <a:pathLst>
                <a:path w="4312717" h="2169215">
                  <a:moveTo>
                    <a:pt x="11820" y="0"/>
                  </a:moveTo>
                  <a:lnTo>
                    <a:pt x="4300898" y="0"/>
                  </a:lnTo>
                  <a:cubicBezTo>
                    <a:pt x="4307425" y="0"/>
                    <a:pt x="4312717" y="5292"/>
                    <a:pt x="4312717" y="11820"/>
                  </a:cubicBezTo>
                  <a:lnTo>
                    <a:pt x="4312717" y="2157396"/>
                  </a:lnTo>
                  <a:cubicBezTo>
                    <a:pt x="4312717" y="2160531"/>
                    <a:pt x="4311472" y="2163537"/>
                    <a:pt x="4309256" y="2165753"/>
                  </a:cubicBezTo>
                  <a:cubicBezTo>
                    <a:pt x="4307039" y="2167970"/>
                    <a:pt x="4304032" y="2169215"/>
                    <a:pt x="4300898" y="2169215"/>
                  </a:cubicBezTo>
                  <a:lnTo>
                    <a:pt x="11820" y="2169215"/>
                  </a:lnTo>
                  <a:cubicBezTo>
                    <a:pt x="5292" y="2169215"/>
                    <a:pt x="0" y="2163924"/>
                    <a:pt x="0" y="2157396"/>
                  </a:cubicBezTo>
                  <a:lnTo>
                    <a:pt x="0" y="11820"/>
                  </a:lnTo>
                  <a:cubicBezTo>
                    <a:pt x="0" y="5292"/>
                    <a:pt x="5292" y="0"/>
                    <a:pt x="11820" y="0"/>
                  </a:cubicBezTo>
                  <a:close/>
                </a:path>
              </a:pathLst>
            </a:custGeom>
            <a:solidFill>
              <a:srgbClr val="628BC1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312717" cy="2207316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43310" y="2051464"/>
            <a:ext cx="11191890" cy="7276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PhET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Interactive Simulations. “Electrolysis” Simulation. University of Colorado Boulder. https://phet.colorado.edu/en/simulation/electrolysis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Autodesk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Tinkercad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Circuits Virtual Lab. https://www.tinkercad.com/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Петренко, С. С. "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Сонячна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енергетика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освітніх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проєктах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//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Фізика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астрономія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школі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— 2022. — №3. — С. 12–17.</a:t>
            </a:r>
          </a:p>
        </p:txBody>
      </p:sp>
    </p:spTree>
    <p:extLst>
      <p:ext uri="{BB962C8B-B14F-4D97-AF65-F5344CB8AC3E}">
        <p14:creationId xmlns:p14="http://schemas.microsoft.com/office/powerpoint/2010/main" val="48295192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63565" y="2516331"/>
            <a:ext cx="9160870" cy="5254338"/>
            <a:chOff x="0" y="0"/>
            <a:chExt cx="2412739" cy="1383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2739" cy="1383858"/>
            </a:xfrm>
            <a:custGeom>
              <a:avLst/>
              <a:gdLst/>
              <a:ahLst/>
              <a:cxnLst/>
              <a:rect l="l" t="t" r="r" b="b"/>
              <a:pathLst>
                <a:path w="2412739" h="1383858">
                  <a:moveTo>
                    <a:pt x="21128" y="0"/>
                  </a:moveTo>
                  <a:lnTo>
                    <a:pt x="2391612" y="0"/>
                  </a:lnTo>
                  <a:cubicBezTo>
                    <a:pt x="2397215" y="0"/>
                    <a:pt x="2402589" y="2226"/>
                    <a:pt x="2406551" y="6188"/>
                  </a:cubicBezTo>
                  <a:cubicBezTo>
                    <a:pt x="2410513" y="10150"/>
                    <a:pt x="2412739" y="15524"/>
                    <a:pt x="2412739" y="21128"/>
                  </a:cubicBezTo>
                  <a:lnTo>
                    <a:pt x="2412739" y="1362731"/>
                  </a:lnTo>
                  <a:cubicBezTo>
                    <a:pt x="2412739" y="1368334"/>
                    <a:pt x="2410513" y="1373708"/>
                    <a:pt x="2406551" y="1377670"/>
                  </a:cubicBezTo>
                  <a:cubicBezTo>
                    <a:pt x="2402589" y="1381633"/>
                    <a:pt x="2397215" y="1383858"/>
                    <a:pt x="2391612" y="1383858"/>
                  </a:cubicBezTo>
                  <a:lnTo>
                    <a:pt x="21128" y="1383858"/>
                  </a:lnTo>
                  <a:cubicBezTo>
                    <a:pt x="15524" y="1383858"/>
                    <a:pt x="10150" y="1381633"/>
                    <a:pt x="6188" y="1377670"/>
                  </a:cubicBezTo>
                  <a:cubicBezTo>
                    <a:pt x="2226" y="1373708"/>
                    <a:pt x="0" y="1368334"/>
                    <a:pt x="0" y="1362731"/>
                  </a:cubicBezTo>
                  <a:lnTo>
                    <a:pt x="0" y="21128"/>
                  </a:lnTo>
                  <a:cubicBezTo>
                    <a:pt x="0" y="15524"/>
                    <a:pt x="2226" y="10150"/>
                    <a:pt x="6188" y="6188"/>
                  </a:cubicBezTo>
                  <a:cubicBezTo>
                    <a:pt x="10150" y="2226"/>
                    <a:pt x="15524" y="0"/>
                    <a:pt x="21128" y="0"/>
                  </a:cubicBezTo>
                  <a:close/>
                </a:path>
              </a:pathLst>
            </a:custGeom>
            <a:solidFill>
              <a:srgbClr val="628BC1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133350"/>
              <a:ext cx="2412739" cy="1250508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15179"/>
                </a:lnSpc>
                <a:spcBef>
                  <a:spcPct val="0"/>
                </a:spcBef>
              </a:pPr>
              <a:r>
                <a:rPr lang="en-US" sz="13799">
                  <a:solidFill>
                    <a:srgbClr val="000001"/>
                  </a:solidFill>
                  <a:latin typeface="VeryBerry"/>
                  <a:ea typeface="VeryBerry"/>
                  <a:cs typeface="VeryBerry"/>
                  <a:sym typeface="VeryBerry"/>
                </a:rPr>
                <a:t>Дякуємо за увагу!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699999">
            <a:off x="999009" y="5994141"/>
            <a:ext cx="1156273" cy="2899744"/>
          </a:xfrm>
          <a:custGeom>
            <a:avLst/>
            <a:gdLst/>
            <a:ahLst/>
            <a:cxnLst/>
            <a:rect l="l" t="t" r="r" b="b"/>
            <a:pathLst>
              <a:path w="1156273" h="2899744">
                <a:moveTo>
                  <a:pt x="0" y="0"/>
                </a:moveTo>
                <a:lnTo>
                  <a:pt x="1156272" y="0"/>
                </a:lnTo>
                <a:lnTo>
                  <a:pt x="1156272" y="2899743"/>
                </a:lnTo>
                <a:lnTo>
                  <a:pt x="0" y="2899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118277">
            <a:off x="15482355" y="3651632"/>
            <a:ext cx="3325291" cy="4716725"/>
          </a:xfrm>
          <a:custGeom>
            <a:avLst/>
            <a:gdLst/>
            <a:ahLst/>
            <a:cxnLst/>
            <a:rect l="l" t="t" r="r" b="b"/>
            <a:pathLst>
              <a:path w="3325291" h="4716725">
                <a:moveTo>
                  <a:pt x="0" y="0"/>
                </a:moveTo>
                <a:lnTo>
                  <a:pt x="3325290" y="0"/>
                </a:lnTo>
                <a:lnTo>
                  <a:pt x="3325290" y="4716724"/>
                </a:lnTo>
                <a:lnTo>
                  <a:pt x="0" y="4716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855922">
            <a:off x="6710090" y="259835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5"/>
                </a:lnTo>
                <a:lnTo>
                  <a:pt x="0" y="9922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687491">
            <a:off x="13758590" y="9120021"/>
            <a:ext cx="5629820" cy="992256"/>
          </a:xfrm>
          <a:custGeom>
            <a:avLst/>
            <a:gdLst/>
            <a:ahLst/>
            <a:cxnLst/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6420275" y="1181547"/>
            <a:ext cx="3014386" cy="1446905"/>
          </a:xfrm>
          <a:custGeom>
            <a:avLst/>
            <a:gdLst/>
            <a:ahLst/>
            <a:cxnLst/>
            <a:rect l="l" t="t" r="r" b="b"/>
            <a:pathLst>
              <a:path w="3014386" h="1446905">
                <a:moveTo>
                  <a:pt x="0" y="0"/>
                </a:moveTo>
                <a:lnTo>
                  <a:pt x="3014386" y="0"/>
                </a:lnTo>
                <a:lnTo>
                  <a:pt x="3014386" y="1446906"/>
                </a:lnTo>
                <a:lnTo>
                  <a:pt x="0" y="1446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267321">
            <a:off x="1852039" y="10087371"/>
            <a:ext cx="7671380" cy="1387241"/>
          </a:xfrm>
          <a:custGeom>
            <a:avLst/>
            <a:gdLst/>
            <a:ahLst/>
            <a:cxnLst/>
            <a:rect l="l" t="t" r="r" b="b"/>
            <a:pathLst>
              <a:path w="7671380" h="1387241">
                <a:moveTo>
                  <a:pt x="0" y="0"/>
                </a:moveTo>
                <a:lnTo>
                  <a:pt x="7671381" y="0"/>
                </a:lnTo>
                <a:lnTo>
                  <a:pt x="7671381" y="1387241"/>
                </a:lnTo>
                <a:lnTo>
                  <a:pt x="0" y="13872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1451755" y="-424951"/>
            <a:ext cx="1559409" cy="4172331"/>
          </a:xfrm>
          <a:custGeom>
            <a:avLst/>
            <a:gdLst/>
            <a:ahLst/>
            <a:cxnLst/>
            <a:rect l="l" t="t" r="r" b="b"/>
            <a:pathLst>
              <a:path w="1559409" h="4172331">
                <a:moveTo>
                  <a:pt x="0" y="0"/>
                </a:moveTo>
                <a:lnTo>
                  <a:pt x="1559408" y="0"/>
                </a:lnTo>
                <a:lnTo>
                  <a:pt x="1559408" y="4172331"/>
                </a:lnTo>
                <a:lnTo>
                  <a:pt x="0" y="41723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483364">
            <a:off x="-2171089" y="6135558"/>
            <a:ext cx="5851051" cy="2793877"/>
          </a:xfrm>
          <a:custGeom>
            <a:avLst/>
            <a:gdLst/>
            <a:ahLst/>
            <a:cxnLst/>
            <a:rect l="l" t="t" r="r" b="b"/>
            <a:pathLst>
              <a:path w="5851051" h="2793877">
                <a:moveTo>
                  <a:pt x="0" y="0"/>
                </a:moveTo>
                <a:lnTo>
                  <a:pt x="5851051" y="0"/>
                </a:lnTo>
                <a:lnTo>
                  <a:pt x="5851051" y="2793877"/>
                </a:lnTo>
                <a:lnTo>
                  <a:pt x="0" y="27938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869</Words>
  <Application>Microsoft Office PowerPoint</Application>
  <PresentationFormat>Произвольный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Inter Medium</vt:lpstr>
      <vt:lpstr>Agrandir Narrow Ultra-Bold</vt:lpstr>
      <vt:lpstr>Caveat</vt:lpstr>
      <vt:lpstr>VeryBerry</vt:lpstr>
      <vt:lpstr>Arial</vt:lpstr>
      <vt:lpstr>Times New Roman</vt:lpstr>
      <vt:lpstr>Calibri</vt:lpstr>
      <vt:lpstr>Caveat Bold</vt:lpstr>
      <vt:lpstr>Balmy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Circuits Education Presentation in Blue Yellow Flat Cartoon Style</dc:title>
  <cp:lastModifiedBy>Физика</cp:lastModifiedBy>
  <cp:revision>6</cp:revision>
  <dcterms:created xsi:type="dcterms:W3CDTF">2006-08-16T00:00:00Z</dcterms:created>
  <dcterms:modified xsi:type="dcterms:W3CDTF">2025-04-18T04:53:57Z</dcterms:modified>
  <dc:identifier>DAGjkLbouWQ</dc:identifier>
</cp:coreProperties>
</file>