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633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084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9720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521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154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004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348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111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3115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0994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805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109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145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098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3810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6596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407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4D280D-F57C-4F85-B5BD-EA10A4B19E2C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5AC2178-3B11-4D46-AA9B-EBC46179285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10744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5688F-F291-4E28-BBF3-770DE1780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303" y="186814"/>
            <a:ext cx="11611897" cy="138634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Екскурсія Лисичанськом</a:t>
            </a:r>
            <a:br>
              <a:rPr lang="uk-UA" sz="4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14053240-7C7B-3349-44BE-4C7C6217F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1" y="973394"/>
            <a:ext cx="11582400" cy="904567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dirty="0"/>
              <a:t>Підготував учень Лисичанського ліцею №27</a:t>
            </a:r>
          </a:p>
          <a:p>
            <a:pPr algn="ctr"/>
            <a:r>
              <a:rPr lang="uk-UA" dirty="0"/>
              <a:t>Григоренко Олександр Сергійович</a:t>
            </a:r>
          </a:p>
          <a:p>
            <a:pPr algn="ctr"/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A5D5B3-59A7-8751-E62E-66947A069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832" y="1877960"/>
            <a:ext cx="9802762" cy="479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88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724696-EFCB-D7E6-794C-D3A6F3A0B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207555"/>
            <a:ext cx="11818374" cy="785504"/>
          </a:xfrm>
        </p:spPr>
        <p:txBody>
          <a:bodyPr/>
          <a:lstStyle/>
          <a:p>
            <a:pPr algn="ctr"/>
            <a:r>
              <a:rPr lang="uk-UA" dirty="0"/>
              <a:t>будинок культури ім. Сосюри</a:t>
            </a: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7AF9065D-D1D1-1D4A-20C8-76FF4CBC2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18" y="1816509"/>
            <a:ext cx="6194843" cy="361473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C80DE2-A033-64C7-3DF7-DB7F1D974669}"/>
              </a:ext>
            </a:extLst>
          </p:cNvPr>
          <p:cNvSpPr txBox="1"/>
          <p:nvPr/>
        </p:nvSpPr>
        <p:spPr>
          <a:xfrm>
            <a:off x="6744929" y="66434"/>
            <a:ext cx="52897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750"/>
              </a:spcBef>
              <a:spcAft>
                <a:spcPts val="750"/>
              </a:spcAft>
              <a:buNone/>
            </a:pPr>
            <a:r>
              <a:rPr lang="uk-UA" sz="1400" b="0" i="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    </a:t>
            </a:r>
            <a:r>
              <a:rPr lang="uk-UA" b="0" i="0" dirty="0">
                <a:solidFill>
                  <a:srgbClr val="595959"/>
                </a:solidFill>
                <a:effectLst/>
                <a:latin typeface="Conv_Exo2.0-Light"/>
              </a:rPr>
              <a:t>                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166BD0-794D-D7EB-1627-E1CCDE029912}"/>
              </a:ext>
            </a:extLst>
          </p:cNvPr>
          <p:cNvSpPr txBox="1"/>
          <p:nvPr/>
        </p:nvSpPr>
        <p:spPr>
          <a:xfrm>
            <a:off x="6567948" y="892302"/>
            <a:ext cx="5466736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1951році прийнято рішення: побудувати Будинок культури, який зміг би задовольнити всі потреби молоді і жителів мікрорайону. 5 листопада 1954р. був зданий в експлуатацію Будинок культури Лисичанського Скляного заводу. В 1965 році на клопотання жителів м. Лисичанськ Будинку культури Лисичанського Скляного заводу було присвоєно ім'я видатного поета Володимира ім. В.М.Сосюри. У березні 2001 року Палац культури ім. В.М.Сосюри був переданий до відділу культури Лисичанської міської ради. А в січні 2009 року він став Комунальним закладом «Палац культури ім. В.М.Сосюри м. Лисичанська».6 січня 1968р. у день 70-ти річчя поета в Палаці культури ім. В.М. Сосюри був відкритий меморіальний музей Володимира Миколайовича Сосюри. До експозиції увійшли особисті речі поета, нотатки з його віршами, фотографії сім’ї та інші експонати</a:t>
            </a:r>
            <a:r>
              <a:rPr lang="uk-UA" dirty="0">
                <a:solidFill>
                  <a:schemeClr val="bg1"/>
                </a:solidFill>
              </a:rPr>
              <a:t>. </a:t>
            </a:r>
            <a:r>
              <a:rPr lang="uk-UA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12934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C98B6F-2E93-F751-5B63-9B18A0B0C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294968"/>
            <a:ext cx="11330807" cy="10323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Музей історії розвитку вугільної промисловості Лисичанського кам'яновугільного району</a:t>
            </a:r>
            <a:r>
              <a:rPr lang="uk-UA" dirty="0"/>
              <a:t>.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A19CAB7-7135-7F0D-ED73-2E0C5D1A0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2142" y="1553497"/>
            <a:ext cx="5289754" cy="4572000"/>
          </a:xfrm>
        </p:spPr>
        <p:txBody>
          <a:bodyPr>
            <a:normAutofit lnSpcReduction="1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Популярність Лисичанську прийшла значною мірою через відкриття штейгерської школи, що стала згодом авторитетним навчальним закладом.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 про її заснування в 1872-му приймав Гірничий департамент у Петербурзі, а Положення про школу підписував Олександр ІІ.</a:t>
            </a:r>
          </a:p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серпня 1995 року ввійшов в історію Лисичанська, як день відкриття нового історико-просвітницького та культурного центру, який отримав назву «Навчальний центр історії гірничої справи Лисичанського кам'яновугільного району», який створено керівництвом «Лисичанськвугілля», краєзнавцями та ветеранами вугільної промисловості.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67387CD2-F80F-68C5-FEBF-00544FBEB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82" y="1327355"/>
            <a:ext cx="6145160" cy="538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349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862B05-D19A-7317-E6F8-1DF281314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3" y="245806"/>
            <a:ext cx="11582399" cy="1612491"/>
          </a:xfrm>
        </p:spPr>
        <p:txBody>
          <a:bodyPr/>
          <a:lstStyle/>
          <a:p>
            <a:pPr algn="ctr"/>
            <a:r>
              <a:rPr lang="uk-UA" dirty="0"/>
              <a:t>Лисичанський державний гірничо-індустріальний коледж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4B34DF4-1ED7-47FF-9B3A-717EFD945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5265" y="2123768"/>
            <a:ext cx="5132436" cy="4021393"/>
          </a:xfrm>
        </p:spPr>
        <p:txBody>
          <a:bodyPr>
            <a:normAutofit fontScale="25000" lnSpcReduction="20000"/>
          </a:bodyPr>
          <a:lstStyle/>
          <a:p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Лисичанського гірничого технікуму бере свій початок з 1872 року, коли імператор Російської імперії Александр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затвердив «Положення про Лисичанську штейгерську школу».</a:t>
            </a:r>
          </a:p>
          <a:p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1976 році Лисичанський гірничий технікум посів перше місце серед технікумів Міністерства вугільної промисловості СРСР з організації навчання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2016 році Лисичанський ордена Трудового Червоного прапора гірничий технікум перейменували на Лисичанський державний гірничо-індустріальний коледж</a:t>
            </a:r>
            <a:endParaRPr lang="uk-UA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053151-B2AF-96A4-5D26-60E68AFDA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6" y="1553496"/>
            <a:ext cx="6567949" cy="51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71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379FC-449E-1B20-CAF7-0929AB286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1" y="176213"/>
            <a:ext cx="11798709" cy="58578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Кінотеатр «жовтневий»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621E60A-04E3-6EF7-31BF-30005A0E3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084438"/>
            <a:ext cx="4871014" cy="4011561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66FDFE-15F6-D582-E92B-F1256DA08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81" y="762002"/>
            <a:ext cx="11838037" cy="591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75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F758E1-106A-3A41-6B1F-6BB0AE376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06" y="196646"/>
            <a:ext cx="11651226" cy="796412"/>
          </a:xfrm>
        </p:spPr>
        <p:txBody>
          <a:bodyPr/>
          <a:lstStyle/>
          <a:p>
            <a:pPr algn="ctr"/>
            <a:r>
              <a:rPr lang="uk-UA" dirty="0"/>
              <a:t>Історико-меморіальний комплекс "Пам’ять"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ECE9E9A-B74D-A3D2-4E30-BE47CB2D2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52" y="993059"/>
            <a:ext cx="5860025" cy="4989870"/>
          </a:xfrm>
        </p:spPr>
        <p:txBody>
          <a:bodyPr>
            <a:noAutofit/>
          </a:bodyPr>
          <a:lstStyle/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 двадцять тисяч жителів боролися за свободу міста від німецько-фашистських загарбників в роки війни. Одинадцять з половиною тисяч загинули під час боїв. Меморіал присвячений всім учасникам Великої Вітчизняної війни, як загиблим, так і живим, всім, хто пережив весь жах суворого часу, потрапив в концтабори, пережив голод. На пам’ятнику значиться напис: "Вклонімося великим тим рокам, Вклонімося і мертвим і живим", що позначає пам’ять усіх жертв жорстокої війни. Автором створення меморіально-історичного комплексу "Пам’ять" є головний зодчий Луганського державного інституту проектування "Лугансьцивілкпроект2" А. Р. Арцев. Місту меморіал був представлений 2 вересня 2001 року. На його території були поховані останки невідомих солдат, які були знайдені в Лисичанському районі</a:t>
            </a:r>
            <a:r>
              <a:rPr lang="uk-UA" sz="1800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B16238-2FC0-0D5B-17E6-863AB9387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032" y="875071"/>
            <a:ext cx="6253316" cy="578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8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4EEDDF-CD8A-B0B7-6CDA-6DDB41D19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6" y="127820"/>
            <a:ext cx="12123174" cy="61943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«половецькі баби»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348A2ED-E341-6812-0607-38CAB62C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26" y="2794000"/>
            <a:ext cx="5486400" cy="1507067"/>
          </a:xfrm>
        </p:spPr>
        <p:txBody>
          <a:bodyPr>
            <a:noAutofit/>
          </a:bodyPr>
          <a:lstStyle/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Лисичанську біля будівлі колишньої штейгерської школи є дві кам’яні статуї, іменовані як Половецькі баби. Споруджені вони з пісковиків, в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 н. е. Скульптури є одними з головних визначних пам’яток міста. Половецькі баби є найдавнішою пам’яткою міста Лисичанська.</a:t>
            </a:r>
          </a:p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Статуї являють собою фігури жінок, в сидячому і стоячому вигляді. Кам’яні баби мають половецьке походження, половці в свою чергу в минулі часи були тюрськими кочівниками, проживали вони і в Лисичанському районі, де з каменю споруджували своїх ідолів, які уособлювали поклоніння своїм пращурам. Зображували в основному жінок, вважаючи, що саме жіноча фігура є продовженням роду людського. В ті часи панував матріархат. Фігури жінок вже більше 800 років не піддаються руйнувань часу.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368E06-670E-1474-B0C3-B5A48DD4E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225" y="855406"/>
            <a:ext cx="6351639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9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3ED136-D713-0F7C-8B21-F97FC2461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52" y="196645"/>
            <a:ext cx="11887200" cy="830827"/>
          </a:xfrm>
        </p:spPr>
        <p:txBody>
          <a:bodyPr/>
          <a:lstStyle/>
          <a:p>
            <a:pPr algn="ctr"/>
            <a:r>
              <a:rPr lang="uk-UA" dirty="0"/>
              <a:t>Маєток керуючого содовим заводом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87A82FC-33F7-AE9E-5DB3-003E94AF3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84" y="5830529"/>
            <a:ext cx="11218606" cy="830826"/>
          </a:xfrm>
        </p:spPr>
        <p:txBody>
          <a:bodyPr/>
          <a:lstStyle/>
          <a:p>
            <a:pPr algn="ctr"/>
            <a:r>
              <a:rPr lang="uk-UA" dirty="0"/>
              <a:t>Архітектурна пам’ятка у стилі модерн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554937-3FEA-4516-A6F5-025B0FE0D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97" y="1130710"/>
            <a:ext cx="10315206" cy="496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02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F762D-E30A-74F4-CFD4-08DE5D9B1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07" y="98324"/>
            <a:ext cx="11749548" cy="7767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Житловий будинок.</a:t>
            </a:r>
            <a:br>
              <a:rPr lang="ru-RU" dirty="0"/>
            </a:br>
            <a:r>
              <a:rPr lang="ru-RU" dirty="0"/>
              <a:t>Вул. Грушевського,12</a:t>
            </a:r>
            <a:endParaRPr lang="uk-UA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513A2C1B-4332-3A2D-4B64-498C53C591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290" y="1061884"/>
            <a:ext cx="1147424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5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22200-A091-A89C-CF06-722E2F06B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84" y="98324"/>
            <a:ext cx="11690555" cy="10913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Житловий будинок.</a:t>
            </a:r>
            <a:br>
              <a:rPr lang="ru-RU" dirty="0"/>
            </a:br>
            <a:r>
              <a:rPr lang="ru-RU" dirty="0"/>
              <a:t>Вул. Грушевського,14</a:t>
            </a:r>
            <a:endParaRPr lang="uk-UA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ADDB88C8-2D55-AB0E-980B-8A5F03AC5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02" y="1189704"/>
            <a:ext cx="11690555" cy="538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00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1DD338-9CF2-9530-A996-B2324140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53" y="108156"/>
            <a:ext cx="11867534" cy="11503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Клуб ІТР.</a:t>
            </a:r>
            <a:br>
              <a:rPr lang="ru-RU" dirty="0"/>
            </a:br>
            <a:r>
              <a:rPr lang="ru-RU" dirty="0"/>
              <a:t>Вул. Юнацька,78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4074CAD-DE57-E26D-A7DC-EF8A86376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0" y="3057832"/>
            <a:ext cx="989012" cy="1243235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C3F432-B9D4-E301-E50B-F0B70F8D2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14" y="1179871"/>
            <a:ext cx="11818374" cy="530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37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97028-3EEA-600F-A9B6-C2300C29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52" y="137653"/>
            <a:ext cx="11828206" cy="167148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На жаль будівлі на 4 останніх слайдах зруйновані агресором і зберіглись виключно на світлинах</a:t>
            </a: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89222CAF-A8FA-9AD8-09B0-2A478A8C9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42" y="1661653"/>
            <a:ext cx="11631561" cy="448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82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719092-FA32-8623-F8AC-0379DD837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53" y="127821"/>
            <a:ext cx="11946192" cy="62926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Дякую за увагу</a:t>
            </a: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F5EF1FD3-1F78-8D0C-9705-AC238A4C2F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297" y="757085"/>
            <a:ext cx="11208773" cy="588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1145"/>
      </p:ext>
    </p:extLst>
  </p:cSld>
  <p:clrMapOvr>
    <a:masterClrMapping/>
  </p:clrMapOvr>
</p:sld>
</file>

<file path=ppt/theme/theme1.xml><?xml version="1.0" encoding="utf-8"?>
<a:theme xmlns:a="http://schemas.openxmlformats.org/drawingml/2006/main" name="Скибка">
  <a:themeElements>
    <a:clrScheme name="Скибка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кибка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кибка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TM02900771[[fn=Сектор]]</Template>
  <TotalTime>128</TotalTime>
  <Words>644</Words>
  <Application>Microsoft Office PowerPoint</Application>
  <PresentationFormat>Широкий екран</PresentationFormat>
  <Paragraphs>27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Conv_Exo2.0-Light</vt:lpstr>
      <vt:lpstr>Times New Roman</vt:lpstr>
      <vt:lpstr>Wingdings 3</vt:lpstr>
      <vt:lpstr>Скибка</vt:lpstr>
      <vt:lpstr>Екскурсія Лисичанськом </vt:lpstr>
      <vt:lpstr>будинок культури ім. Сосюри</vt:lpstr>
      <vt:lpstr>Музей історії розвитку вугільної промисловості Лисичанського кам'яновугільного району.</vt:lpstr>
      <vt:lpstr>Лисичанський державний гірничо-індустріальний коледж</vt:lpstr>
      <vt:lpstr>Кінотеатр «жовтневий»</vt:lpstr>
      <vt:lpstr>Історико-меморіальний комплекс "Пам’ять"</vt:lpstr>
      <vt:lpstr>«половецькі баби»</vt:lpstr>
      <vt:lpstr>Маєток керуючого содовим заводом</vt:lpstr>
      <vt:lpstr>Житловий будинок. Вул. Грушевського,12</vt:lpstr>
      <vt:lpstr>Житловий будинок. Вул. Грушевського,14</vt:lpstr>
      <vt:lpstr>Клуб ІТР. Вул. Юнацька,78</vt:lpstr>
      <vt:lpstr>На жаль будівлі на 4 останніх слайдах зруйновані агресором і зберіглись виключно на світлинах</vt:lpstr>
      <vt:lpstr>Дякую за увагу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UNICEF</dc:creator>
  <cp:lastModifiedBy>UNICEF</cp:lastModifiedBy>
  <cp:revision>1</cp:revision>
  <dcterms:created xsi:type="dcterms:W3CDTF">2025-04-15T15:28:04Z</dcterms:created>
  <dcterms:modified xsi:type="dcterms:W3CDTF">2025-04-15T17:36:33Z</dcterms:modified>
</cp:coreProperties>
</file>