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80" r:id="rId8"/>
    <p:sldId id="281" r:id="rId9"/>
    <p:sldId id="282" r:id="rId10"/>
    <p:sldId id="285" r:id="rId11"/>
    <p:sldId id="283" r:id="rId12"/>
    <p:sldId id="284" r:id="rId13"/>
    <p:sldId id="287" r:id="rId14"/>
    <p:sldId id="286" r:id="rId15"/>
    <p:sldId id="272" r:id="rId16"/>
    <p:sldId id="273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FB8D8-D5A0-41F1-B0B7-4065B02EE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C1C7A39-A643-49FB-98A6-0541B3544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DFCE17D-3B3F-43BB-88FB-BE3DDE676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65D5288-0146-4BFE-B96C-F76C8792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0E84456-2337-4045-BEBB-A983BE7D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30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AB097-E130-49B2-969A-E9EA2996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E574D4B-1912-486A-A8BE-0CFA155F7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70C5281-F98C-47FE-834B-ECB5BC4E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DE8B950-C51D-459B-9174-9DD2B978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AFFBF06-7C30-427E-BEDC-6D7003DF7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347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F1670-5B35-4BFD-96DF-017550370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63BBD8-42D2-42A3-954E-1D1FA41B1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9B0A4CA-B190-4F09-9CA3-D5D1A246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62D099B-56B3-4D02-A671-2490396B3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1BD7AD0-3799-4F76-B5E1-0D7567AED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427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C8FA36-3FF1-4BF9-BC06-EC3EA81D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C4E7260-5368-4449-8531-AA05CBBF6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24F6CE4-E128-49DE-B672-0E27E4833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7D63527-B1E1-4536-88A6-0DCE71F67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D1CB7EE-910C-466D-A29B-E97C09EF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6D9CD56-6DE4-4876-9F36-35BA4E713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176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7A061-B9CD-46C3-96FA-538050302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B1772F7-4844-4A0F-A220-00F854ECE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B02FCBD-CCB4-462D-B36F-A2B804F2D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778BFB2-7B15-49BE-B652-9DBFBD318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F15D872-697F-42E7-B9CE-207A063CCC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4CA3281-DC65-4AFC-9888-661ABB019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5227332-408C-4F23-87EF-1DDA0C42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87D57FD6-9595-4278-BB21-6638A26E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884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E2B46-AE6A-40C9-8A7E-4FAC627A4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F3CCCC0-3437-40A1-9339-64348254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73B2DFF-FA9D-4169-82CC-591A25AF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0B11BAA-5ECB-422B-8C99-97EC0AF2C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208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A6AC34B3-C65F-41A0-8FA8-1C1BACC9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DC556BC-853D-4116-8E96-B1476D45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43172EB-9D8E-4E49-B879-7332B0778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070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B503F-EF56-420A-89FD-24B06081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AF67CD-4EAB-4376-9284-EAD886577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16D495F-11D0-49FE-B018-5C2A5037F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170FC4F-AE82-48AD-AAEE-1BCA1D32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BDE1046-DBD1-4052-98B0-81E930B4E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4C958FE-52C3-47F5-B9E7-F490F05D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825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DF465-9C54-4154-885B-11C9B5FE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D9E79DA-A7C3-4228-97BC-A5C4AD92C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B8A4DC5-8F0D-4E3F-B019-A48B2BE32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3E6D33E-0D3A-471F-8B87-E43895C15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6918278-33E4-4F2F-BF6A-D2DC1DC4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D26FE64-CB4A-4BFA-8700-DCDD7029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980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16B6A-8AD6-42C5-9722-2510A538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E755DDD-5D81-46FA-B3F4-27F1AB67A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862FFC-E733-4C2B-9E9C-EC3AD5714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FA319A6-609B-42D9-94B2-DCDC65389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5119F28-77D6-4DA6-9787-835EEAE5C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851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12CBD3A-F7B2-426C-8039-9E2714F7B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C74A377-E2EB-435D-AD2D-434B02568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0B3C4FC-0E79-43DB-ADBE-5118473B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C7E17A-B506-4775-A619-2132A467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B399FEF-AF2D-4053-B334-5DA6596A6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6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2D3C4264-DDD8-4CB8-8457-B84DB8C92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AE4A38C-AC4F-4D24-B952-96323E24F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CB08978-F68C-4C11-AACB-2AD9D63DD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CE576-2DC2-4A41-B0A2-D19459A0DB53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58D62E8-3519-449C-AE41-E5752C619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C00129D-4126-45E6-8565-83C4ECDCD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0FD8-38A8-41DA-A65E-20792E0FEB0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353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xorona.com/smart-hom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:http:/www.minitech.com.ua" TargetMode="External"/><Relationship Id="rId5" Type="http://schemas.openxmlformats.org/officeDocument/2006/relationships/hyperlink" Target="https://ek.ua/ua/post/1990/618-chto-takoe-umnyy-dom-funkcii-vidysostavlyayuschie-i-ekosistemy/" TargetMode="External"/><Relationship Id="rId4" Type="http://schemas.openxmlformats.org/officeDocument/2006/relationships/hyperlink" Target="https://alterair.ua/stati/chto-takoe-umnyy-d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7CEF74-AB76-4E58-A0E5-4D13E7B86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920A6-9F4F-4AAB-AC62-A4EFD748F1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Смарт-розетка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B248292-E851-4F6F-A5F4-18ADCFF45E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Роботу виконав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Гресь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 Віталійович,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учень 5 – Б класу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Гімназії №25 Полтавської міської ради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896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E804D48E-10C2-454B-A57F-0A2BC9C66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4764"/>
            <a:ext cx="12183531" cy="685323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B89C1-A150-4E1D-A943-7EFBEB74C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теми</a:t>
            </a:r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EE0C77B-E423-4852-A9DC-977BE7E637E3}"/>
              </a:ext>
            </a:extLst>
          </p:cNvPr>
          <p:cNvSpPr/>
          <p:nvPr/>
        </p:nvSpPr>
        <p:spPr>
          <a:xfrm>
            <a:off x="1325218" y="1690688"/>
            <a:ext cx="100285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 сучасному світі технології розумного дому активно розвиваються та інтегруються в повсякденне життя, роблячи його комфортнішим, безпечнішим та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енергоефективнішим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Одним із важливих елементів таких технологій є смарт-розетки, які дозволяють дистанційно керувати електроприладами,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оптимізовуючи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їхню роботу. 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5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A23451B-E748-48EC-B612-44D439CA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917" y="-107848"/>
            <a:ext cx="12219917" cy="684657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38BCE-C86C-4619-9AB3-ED411EA8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endParaRPr lang="uk-UA" sz="5400" b="1"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8C8766C-95DF-46CA-8000-979F7AC535A6}"/>
              </a:ext>
            </a:extLst>
          </p:cNvPr>
          <p:cNvSpPr/>
          <p:nvPr/>
        </p:nvSpPr>
        <p:spPr>
          <a:xfrm>
            <a:off x="1113183" y="1690687"/>
            <a:ext cx="109330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600"/>
            </a:pPr>
            <a:r>
              <a:rPr lang="ru-RU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смарт-розетку, яка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керувати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електроприладами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температурними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застосунок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581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06792-54D9-4A2C-939F-1743A13CB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997BAD-2BE2-4959-9074-50A15DA04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8C37AAD-0845-4AFB-8CCB-A488AF592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8226"/>
            <a:ext cx="10515600" cy="4798737"/>
          </a:xfrm>
        </p:spPr>
        <p:txBody>
          <a:bodyPr/>
          <a:lstStyle/>
          <a:p>
            <a:r>
              <a:rPr lang="uk-UA" dirty="0"/>
              <a:t>1) </a:t>
            </a:r>
            <a:r>
              <a:rPr lang="uk-UA" dirty="0" err="1"/>
              <a:t>спроєктувати</a:t>
            </a:r>
            <a:r>
              <a:rPr lang="uk-UA" dirty="0"/>
              <a:t> пристрій на базі </a:t>
            </a:r>
            <a:r>
              <a:rPr lang="uk-UA" dirty="0" err="1"/>
              <a:t>Wemos</a:t>
            </a:r>
            <a:r>
              <a:rPr lang="uk-UA" dirty="0"/>
              <a:t> D1 </a:t>
            </a:r>
            <a:r>
              <a:rPr lang="uk-UA" dirty="0" err="1"/>
              <a:t>Mini</a:t>
            </a:r>
            <a:r>
              <a:rPr lang="uk-UA" dirty="0"/>
              <a:t> та обрати корпус приладу, який би помістив у собі необхідні елементи;</a:t>
            </a:r>
          </a:p>
          <a:p>
            <a:r>
              <a:rPr lang="uk-UA" dirty="0"/>
              <a:t>2) забезпечити живлення плати </a:t>
            </a:r>
            <a:r>
              <a:rPr lang="en-US" dirty="0"/>
              <a:t>WEMOS D</a:t>
            </a:r>
            <a:r>
              <a:rPr lang="uk-UA" dirty="0"/>
              <a:t>1 </a:t>
            </a:r>
            <a:r>
              <a:rPr lang="en-US" dirty="0"/>
              <a:t>MINI</a:t>
            </a:r>
            <a:r>
              <a:rPr lang="uk-UA" dirty="0"/>
              <a:t> -5</a:t>
            </a:r>
            <a:r>
              <a:rPr lang="en-US" dirty="0"/>
              <a:t>V</a:t>
            </a:r>
            <a:r>
              <a:rPr lang="uk-UA" dirty="0"/>
              <a:t>;</a:t>
            </a:r>
          </a:p>
          <a:p>
            <a:r>
              <a:rPr lang="uk-UA" dirty="0"/>
              <a:t>3) налаштувати </a:t>
            </a:r>
            <a:r>
              <a:rPr lang="uk-UA" dirty="0" err="1"/>
              <a:t>Wi-Fi</a:t>
            </a:r>
            <a:r>
              <a:rPr lang="uk-UA" dirty="0"/>
              <a:t> модуль для дистанційного керування через застосунок;</a:t>
            </a:r>
          </a:p>
          <a:p>
            <a:r>
              <a:rPr lang="uk-UA" dirty="0"/>
              <a:t>4) додати датчик </a:t>
            </a:r>
            <a:r>
              <a:rPr lang="en-US" dirty="0"/>
              <a:t>DS</a:t>
            </a:r>
            <a:r>
              <a:rPr lang="uk-UA" dirty="0"/>
              <a:t>18</a:t>
            </a:r>
            <a:r>
              <a:rPr lang="en-US" dirty="0"/>
              <a:t>B</a:t>
            </a:r>
            <a:r>
              <a:rPr lang="uk-UA" dirty="0"/>
              <a:t>20 для контролю температури;</a:t>
            </a:r>
          </a:p>
          <a:p>
            <a:r>
              <a:rPr lang="uk-UA" dirty="0"/>
              <a:t>5) налаштувати програму, яка дозволяє керувати розеткою за розкладом;</a:t>
            </a:r>
          </a:p>
          <a:p>
            <a:r>
              <a:rPr lang="uk-UA" dirty="0"/>
              <a:t>6) протестувати пристрій у реальних умовах використання на кухні.</a:t>
            </a:r>
          </a:p>
          <a:p>
            <a:endParaRPr lang="uk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7CF1AF-DBA5-4ECE-A5B7-982C92FED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269" y="230188"/>
            <a:ext cx="5857461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4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226B7B-4E6B-4A6C-9336-ED9529839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8B725-8932-4FD8-ADF7-D9EE5CBF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створення смарт-розетки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656B2D-7986-4090-9537-E68B28381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730"/>
            <a:ext cx="10515600" cy="47722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1.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Поява ідеї дистанційного керування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Ідея керування пристроями на відстані з’явилася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1970-80-х роках із розвитком інфрачервоного пульту для телевізора.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1990-х з’явилися перші системи автоматизації будинку.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Х-10 – предтеча смарт-розеток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1975 році з’явився протокол для передачі сигналів по електромережі, який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дазволяв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керувати приладами через спеціальні розетки й адаптери.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Поява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початку 2000-х із широким впровадженням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смартфонів почали з’являтися перші моделі смарт-розеток, які підключалися до мережі.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Одні із перших масових брендів: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Belkin, WeMo, TP-Link,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Samsung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Інтеграція в «розумний дім»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828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9286C0-06EB-4A34-82C2-F1FBFEF42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B3295-9E8A-4EF6-AC17-17120899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Дистанційне керування пристроями через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дозволяє автоматизувати кухонну техніку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963970E-D432-494E-87FB-83F32EEAF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7009" y="1510748"/>
            <a:ext cx="9488776" cy="534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6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A1958D-D7FA-4198-962B-31B4E90FF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758E-7F15-4448-BCC5-23EC70C7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Матеріали, які потрібні для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смарт-розетки:</a:t>
            </a:r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A548BC6-2772-4DB7-88A8-DD8B075F0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3188" y="1025389"/>
            <a:ext cx="6172200" cy="4797696"/>
          </a:xfrm>
          <a:prstGeom prst="rect">
            <a:avLst/>
          </a:prstGeom>
        </p:spPr>
      </p:pic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435F1A4-68B0-40C2-8C8C-53F9BFDE9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2852" y="2057400"/>
            <a:ext cx="4333461" cy="3811588"/>
          </a:xfrm>
        </p:spPr>
        <p:txBody>
          <a:bodyPr>
            <a:normAutofit/>
          </a:bodyPr>
          <a:lstStyle/>
          <a:p>
            <a:pPr>
              <a:buSzPts val="1600"/>
            </a:pPr>
            <a:r>
              <a:rPr lang="ru-RU" dirty="0"/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marL="457200" indent="-457200">
              <a:buSzPts val="1600"/>
              <a:buFont typeface="Arial" panose="020B0604020202020204" pitchFamily="34" charset="0"/>
              <a:buChar char="•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мікроконтроллері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ESP8266MOD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SzPts val="1600"/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модулю реле </a:t>
            </a:r>
          </a:p>
          <a:p>
            <a:pPr>
              <a:buSzPts val="1600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1-канальному 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SzPts val="1600"/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термометру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DS18B20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buSzPts val="1600"/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MQTT.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200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674C78-6DB8-4C92-B7A7-FD5AB4D6A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F7E7B-0715-419A-8701-135B4C6D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включення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8915CF7B-BCB9-4B69-BC36-88E7560E2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22942" y="1878633"/>
            <a:ext cx="48376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4F8B17-0975-43C8-950B-87E4C4CC4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7EA51-2C43-496E-9D10-10E11400B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285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вигляд панелі керування</a:t>
            </a:r>
            <a:br>
              <a:rPr lang="ru-RU" dirty="0">
                <a:solidFill>
                  <a:srgbClr val="00B050"/>
                </a:solidFill>
              </a:rPr>
            </a:b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8D2BF7-DB04-40A1-84BB-3BCEC095A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07" y="1417983"/>
            <a:ext cx="2461591" cy="4929852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90CC4F4-4CD6-4BCD-BA1F-49FC8AA3355F}"/>
              </a:ext>
            </a:extLst>
          </p:cNvPr>
          <p:cNvSpPr/>
          <p:nvPr/>
        </p:nvSpPr>
        <p:spPr>
          <a:xfrm>
            <a:off x="5327374" y="1050878"/>
            <a:ext cx="64097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два перемикачі для ввімкнення/вимкнення пристроїв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 із ними знаходяться індикатори стану, які показують чи увімкнені пристрої у даний час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 налаштувати розклад, потрібно натиснути час та вибрати період роботи підключеного електроприладу, та натиснути кнопку зберегти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встановлення режиму температури процес схожий, але нижче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 є рядок температури ,який оновлюється кожні 60 секунд або по натиснення кнопки «Запит   температури». Також є кнопка перезапуску пристрою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779467-8C85-4719-967E-D0047E545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698" y="1417982"/>
            <a:ext cx="2461591" cy="492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73E14B-CAA2-499E-82A8-38E3D3EEF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F013D-126D-40FF-90E8-17D00454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5623"/>
          </a:xfrm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налаштування програми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008A8FC0-E8AF-4C77-A7B5-55ACCF6D3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1166" y="1510748"/>
            <a:ext cx="2203093" cy="46656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033FD0-BC1C-47A9-A49E-52FADC0DF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922" y="1468794"/>
            <a:ext cx="2227844" cy="47076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E1A91A-1B3A-4CDB-B6C8-353A981E4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429" y="1510748"/>
            <a:ext cx="2227847" cy="47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0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19BDE8-0384-449C-B3B0-349166CEF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CCE6C-3057-48D5-848F-ED3C0CF8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смарт-розетки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8BDC9EF-73FD-4B8D-991E-7F51F29C0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1249" y="1406704"/>
            <a:ext cx="3724250" cy="49450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89F9AD-F410-4FB9-ADC8-6D4009D2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028" y="1406704"/>
            <a:ext cx="3724250" cy="494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78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32E1AF-33FC-4B48-A466-7D6C8E05C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943A3-CDBE-46CA-86FA-BA705FB7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23913"/>
          </a:xfrm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Апробація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8BBC51F-9A60-4C4D-B2C6-50BA0DDDF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348" y="1189038"/>
            <a:ext cx="5401227" cy="1316037"/>
          </a:xfrm>
        </p:spPr>
        <p:txBody>
          <a:bodyPr>
            <a:norm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учнівських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(саморобних приладів) 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F5341970-8FE5-49C7-855E-1679530D3B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802554" y="2505073"/>
            <a:ext cx="3106409" cy="4141879"/>
          </a:xfrm>
          <a:prstGeom prst="rect">
            <a:avLst/>
          </a:prstGeo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DB56FF1-5F64-4102-A234-512DF81F0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189038"/>
            <a:ext cx="5401227" cy="1316037"/>
          </a:xfrm>
        </p:spPr>
        <p:txBody>
          <a:bodyPr>
            <a:norm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Німецько-українському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 X-CHANGE NETWORK II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D2F4676D-4E29-4BD1-AFBC-F4DD1CB36D1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7460317" y="2505075"/>
            <a:ext cx="2849873" cy="414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42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42BE2254-5FB4-4A37-A781-192A900D1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10" y="-1"/>
            <a:ext cx="12193410" cy="68978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D71D4-701B-47A8-BB12-4B33A01A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823"/>
          </a:xfrm>
        </p:spPr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Апробація роботи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FC01D9-2A3A-4418-9D14-A10A8A694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87" y="1444488"/>
            <a:ext cx="5154777" cy="3746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6577BC-5AD9-45BD-A750-E912BAB9E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919" y="2541277"/>
            <a:ext cx="4917970" cy="374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47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Н Смарт розетка 3">
            <a:hlinkClick r:id="" action="ppaction://media"/>
            <a:extLst>
              <a:ext uri="{FF2B5EF4-FFF2-40B4-BE49-F238E27FC236}">
                <a16:creationId xmlns:a16="http://schemas.microsoft.com/office/drawing/2014/main" id="{E0CC8A08-1D3A-700A-5D4B-821577FC00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0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2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1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7A71CD-9FE7-44A3-969D-B2C215313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452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E888B-D631-4C80-98FD-7D1CC06DC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3832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D022A3-AB63-496E-8FE3-369D93AF6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57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uk-UA" altLang="uk-UA" sz="2000" dirty="0">
              <a:latin typeface="Arial" panose="020B0604020202020204" pitchFamily="34" charset="0"/>
            </a:endParaRPr>
          </a:p>
          <a:p>
            <a:r>
              <a:rPr lang="uk-UA" dirty="0"/>
              <a:t>Смарт-розетка – це не просто зручний пристрій, а справжній помічник на кухні, який робить побут комфортнішим, безпечнішим і більш автоматизованим. Завдяки можливості дистанційного керування, програмування за розкладом і моніторингу температури, вона допомагає:</a:t>
            </a:r>
          </a:p>
          <a:p>
            <a:pPr lvl="0"/>
            <a:r>
              <a:rPr lang="uk-UA" dirty="0"/>
              <a:t>економити час – автоматично вмикаючи та вимикаючи прилади, що зменшує рутинні дії;</a:t>
            </a:r>
          </a:p>
          <a:p>
            <a:pPr lvl="0"/>
            <a:r>
              <a:rPr lang="uk-UA" dirty="0"/>
              <a:t>підвищувати безпеку – запобігаючи перегріванню та контролюючи критичні температури;</a:t>
            </a:r>
          </a:p>
          <a:p>
            <a:pPr lvl="0"/>
            <a:r>
              <a:rPr lang="uk-UA" dirty="0"/>
              <a:t>зменшувати витрати електроенергії – вимикаючи непотрібні прилади та оптимізуючи їхню роботу;</a:t>
            </a:r>
          </a:p>
          <a:p>
            <a:pPr lvl="0"/>
            <a:r>
              <a:rPr lang="uk-UA" dirty="0"/>
              <a:t>розширювати можливості кухні – додаючи новий рівень автоматизації для комфортного життя.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8202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ADC598-17D7-4B95-B441-4AB4945D5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522" y="0"/>
            <a:ext cx="1232452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7E7D7-7A51-4BC7-B777-7769D5C61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287"/>
            <a:ext cx="10515600" cy="1099930"/>
          </a:xfrm>
        </p:spPr>
        <p:txBody>
          <a:bodyPr>
            <a:normAutofit fontScale="90000"/>
          </a:bodyPr>
          <a:lstStyle/>
          <a:p>
            <a:pPr algn="ctr"/>
            <a:br>
              <a:rPr lang="uk-UA" b="1" dirty="0"/>
            </a:br>
            <a:r>
              <a:rPr lang="uk-UA" b="1" dirty="0"/>
              <a:t>Список використаних джерел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50DE82F-38B5-408E-B71D-2600D44B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146" y="1325218"/>
            <a:ext cx="10306974" cy="477374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розумного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[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–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URL: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https://oxorona.com/smart-home/</a:t>
            </a: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розумного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[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– URL: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https://alterair.ua/stati/chto-takoe-umnyy-dom/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розумний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[Ел</a:t>
            </a:r>
            <a:r>
              <a:rPr lang="uk-UA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ктронний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– URL: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https://ek.ua/ua/post/1990/618-chto-takoe-umnyy-dom-funkcii-vidysostavlyayuschie-i-ekosistemy/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– [</a:t>
            </a:r>
            <a:r>
              <a:rPr lang="ru-RU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 –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file"/>
              </a:rPr>
              <a:t>URL:</a:t>
            </a:r>
            <a:r>
              <a:rPr lang="en-US" sz="9600" dirty="0">
                <a:hlinkClick r:id="rId6" action="ppaction://hlinkfile"/>
              </a:rPr>
              <a:t>:http://www.minitech.com.ua</a:t>
            </a:r>
            <a:r>
              <a:rPr lang="uk-UA" sz="9600" dirty="0"/>
              <a:t> </a:t>
            </a:r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uk-UA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uk-UA" dirty="0"/>
          </a:p>
          <a:p>
            <a:pPr marL="514350" indent="-514350">
              <a:buAutoNum type="arabicPeriod"/>
            </a:pPr>
            <a:endParaRPr lang="uk-UA" dirty="0"/>
          </a:p>
          <a:p>
            <a:pPr marL="0" indent="0">
              <a:buNone/>
            </a:pPr>
            <a:r>
              <a:rPr lang="uk-UA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586515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608</Words>
  <Application>Microsoft Office PowerPoint</Application>
  <PresentationFormat>Широкий екран</PresentationFormat>
  <Paragraphs>64</Paragraphs>
  <Slides>16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Смарт-розетка</vt:lpstr>
      <vt:lpstr>Актуальність теми</vt:lpstr>
      <vt:lpstr>Мета роботи</vt:lpstr>
      <vt:lpstr>Презентація PowerPoint</vt:lpstr>
      <vt:lpstr>Історія створення смарт-розетки</vt:lpstr>
      <vt:lpstr>Дистанційне керування пристроями через  Wi-Fi дозволяє автоматизувати кухонну техніку</vt:lpstr>
      <vt:lpstr>Матеріали, які потрібні для  виготовлення смарт-розетки:</vt:lpstr>
      <vt:lpstr>Схема включення</vt:lpstr>
      <vt:lpstr>Зовнішній вигляд панелі керування </vt:lpstr>
      <vt:lpstr>Процес налаштування програми</vt:lpstr>
      <vt:lpstr>Виготовлення смарт-розетки</vt:lpstr>
      <vt:lpstr>Апробація роботи</vt:lpstr>
      <vt:lpstr>Апробація роботи</vt:lpstr>
      <vt:lpstr>Презентація PowerPoint</vt:lpstr>
      <vt:lpstr>Висновок</vt:lpstr>
      <vt:lpstr> Список використаних джерел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Пилосос</dc:title>
  <dc:creator>Татьяна</dc:creator>
  <cp:lastModifiedBy>1</cp:lastModifiedBy>
  <cp:revision>20</cp:revision>
  <dcterms:created xsi:type="dcterms:W3CDTF">2023-04-10T19:46:29Z</dcterms:created>
  <dcterms:modified xsi:type="dcterms:W3CDTF">2025-04-10T14:22:10Z</dcterms:modified>
</cp:coreProperties>
</file>