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3" r:id="rId3"/>
    <p:sldId id="259" r:id="rId4"/>
    <p:sldId id="264" r:id="rId5"/>
    <p:sldId id="267" r:id="rId6"/>
    <p:sldId id="268" r:id="rId7"/>
    <p:sldId id="271" r:id="rId8"/>
    <p:sldId id="270" r:id="rId9"/>
    <p:sldId id="285" r:id="rId10"/>
    <p:sldId id="286" r:id="rId11"/>
    <p:sldId id="28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42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bilyayivka.city/articles/324855/pidzemne-oblichchya-odesi-katakombi-istoriya-legendi-ta-ekskursii-najdovshimi-pidzemnimi-labirintami" TargetMode="External"/><Relationship Id="rId2" Type="http://schemas.openxmlformats.org/officeDocument/2006/relationships/hyperlink" Target="https://hotel52.od.ua/den-stvorennja-mista-odesi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info-ua.net/deribasovskaya-street/" TargetMode="External"/><Relationship Id="rId4" Type="http://schemas.openxmlformats.org/officeDocument/2006/relationships/hyperlink" Target="https://val.ua/uk/132305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4438" y="1112109"/>
            <a:ext cx="10342606" cy="124803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uk-UA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мій рідний край - </a:t>
            </a:r>
            <a:r>
              <a:rPr lang="uk-UA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одеса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46F120-599B-4A56-A95F-0941482F211F}"/>
              </a:ext>
            </a:extLst>
          </p:cNvPr>
          <p:cNvSpPr txBox="1"/>
          <p:nvPr/>
        </p:nvSpPr>
        <p:spPr>
          <a:xfrm>
            <a:off x="1308785" y="3245190"/>
            <a:ext cx="9573912" cy="2264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Aft>
                <a:spcPts val="0"/>
              </a:spcAft>
            </a:pPr>
            <a:r>
              <a:rPr lang="uk-UA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Гранчар</a:t>
            </a:r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Радміла</a:t>
            </a:r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Іванівна</a:t>
            </a:r>
            <a:b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Виноградівський ліцей Бессарабської селищної ради Одеської області</a:t>
            </a:r>
            <a:b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 клас</a:t>
            </a:r>
            <a:b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Одеське територіальне відділення МАН</a:t>
            </a:r>
            <a:b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Науковий керівник: Узун Тетяна Миколаївна, вчитель біології та хімії Виноградівського ліцею Бессарабської селищної ради Одеської області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988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3331" y="-383060"/>
            <a:ext cx="9842269" cy="105341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b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Номінація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Історик-Юніор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CFD71956-E260-44E0-9657-B9B2050AF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331" y="1612668"/>
            <a:ext cx="10633101" cy="524533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Мета: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 екскурсійний план містом Одеса.</a:t>
            </a:r>
          </a:p>
          <a:p>
            <a:pPr marL="0" indent="0" algn="just"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Дізнатися, чим Одеса прославляється, її історію та історію різних вулиць.</a:t>
            </a:r>
          </a:p>
          <a:p>
            <a:pPr marL="0" indent="0" algn="just">
              <a:buNone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єкт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дослідження: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Рідне місто - Одеса. </a:t>
            </a: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Першим ділом, треба було підготувати своє знаряддя праці, тобто знайти цікаву інформацію, а вже потім гарно її оформити.  В результаті проведеної тривалої роботи, я змогла оформити та гарно подати посил цієї інформації.</a:t>
            </a: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049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7018" y="-98853"/>
            <a:ext cx="9601200" cy="14859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XVIII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3782" y="965371"/>
            <a:ext cx="9601200" cy="35814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Північному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узбережжі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моря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здавна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селилися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люди –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кіммерійці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скіфи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древні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слов’яни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посухи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дерева і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будівельний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жаркий і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вологий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клімат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Єдине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затока,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замерзав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найхолодніші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зими.Починаючи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VII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там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з’явилися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грецькі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колоністи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IX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н.е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 жили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тиверці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уличі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XIII-XIV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землях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Північного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Причорномор’я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татарські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племена, а 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Одеси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перебувала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пристань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генуезьких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Але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порт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носив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Дженестра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перекладі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італійської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яке часто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зустрічається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причорноморських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степах).У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XIV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початку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звільнилися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татарського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ярма і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увійшли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складу Великого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князівства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Литовського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з’являються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згадки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поселення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Качибей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той час все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Північне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Причорномор’я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захоплено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Туреччиною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Кримським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ханством. Сам край і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поселення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занепадає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завойовників.Османська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імперія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зміцнила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Очаківської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Акерманську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Бендерську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нинішня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Білгород-Дністровська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фортеці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звели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Ізмаїл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невеликих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фортець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Одна з них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зведена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березі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Хаджибейського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затоки в 1764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носила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Ені-Дунья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турецького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правління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Катерини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розпочаті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походи для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захоплення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Азовського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все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робилося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кордонів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Півдні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14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вересня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1789 року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російський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корпус генерал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Гудович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загін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козаків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Антона Головатого та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Зіновія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Чепигі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штурмом взяли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фортецю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Єні-Дунья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Пізніше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Суворов взяв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Ізмаїл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Очаків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капітулювали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Аккерман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Бендери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Російсько-турецька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1787 по 1791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і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закінчилася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29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грудня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1791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підписання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Ясського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мирного договору, за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отримала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Тамань, всю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Південним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Бугом і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Дністром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включаючи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Хаджибей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491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1144" y="0"/>
            <a:ext cx="4327991" cy="2157884"/>
          </a:xfrm>
        </p:spPr>
        <p:txBody>
          <a:bodyPr/>
          <a:lstStyle/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катакомб.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656" y="1242752"/>
            <a:ext cx="6359236" cy="442652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1144" y="1242752"/>
            <a:ext cx="3855720" cy="4013662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Катакомби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Одеси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мережа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підземних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ходів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лабіринтів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шахти-каменоломні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утворилися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штучно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видобутку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будівельного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каменю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ракушняка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будували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Одесу.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Влучно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сказав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Олександр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Бабич:"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Виходить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Одеса сама з-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себе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збудована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".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катакомби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найдовшими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протяжність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2500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кілометрів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довжина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римських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 км, 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паризьких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до 300 км.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Щоправда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засипана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піском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зробили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того,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землю не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пішли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новобудови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зводять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Одесі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активно. Та й сам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видобуток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каменю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часом заборонили,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площа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пустот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стала для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проблемою.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82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89" y="0"/>
            <a:ext cx="5020438" cy="215788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Порт: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становлення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62" r="18562"/>
          <a:stretch>
            <a:fillRect/>
          </a:stretch>
        </p:blipFill>
        <p:spPr>
          <a:xfrm>
            <a:off x="5544589" y="290945"/>
            <a:ext cx="6647411" cy="629273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8189" y="1531986"/>
            <a:ext cx="5201788" cy="5472545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Наприкінці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І. де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Рібас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 начальником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будівництва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Хаджибея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фортеці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порту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Російської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Імперії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аспектом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експорт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кордон через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море. Тому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будівництво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морського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порту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неминучим.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Будівництво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Порту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1800 року. Один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перших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порту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Волан. У 1800-ті роки Одеса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стає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торговим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центром.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Товарообіг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порту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мита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яке 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вибив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в уряду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Рішельє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Арман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Еммануель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градоначальником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Одеси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часи.За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Ланжерона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Одеса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потрапляє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безмитну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зону,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спричинило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контрабандистів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Воронцові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Порт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набуває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витоку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будівництва.Пік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Одеси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припав на 1840-ті роки. З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вивозилося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зерно, за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обігом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вивезеного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зерна Одеса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поступилася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Санкт-Петербургу.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129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13155" y="-114918"/>
            <a:ext cx="4460789" cy="66715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Порт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276" y="473825"/>
            <a:ext cx="6716684" cy="603504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227195"/>
            <a:ext cx="5288692" cy="4728556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сьогоднішній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день порт в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Одесі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вважається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одним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найбільших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1990-ті роки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спостерігалося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обсягу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вантажоперевезень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звільнилися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пішли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закордонні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плавання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Ситуація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помітно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покращилась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2000-х роках. В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Києві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доклали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часу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суттєвих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зусиль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повернути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Одеському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порту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колишню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славу.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Цікаво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Одесі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цікавий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пам'ятник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Дружині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Моряка, на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дівчина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дитиною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дивиться в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морську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далечінь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чекаючи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годувальника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сім'ї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рейсу.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пам'ятка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символом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дружин, у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чоловіки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моряки.Сьогодні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Порт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сміливо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похвалитися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майже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10-кілометровими причалами,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гарним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морським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вокзалом, сотнею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кранів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портовими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буксирами.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Вантажооборот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Порту до 2010 року становив у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районі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35 млн тон. На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Порт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вкладаються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кошти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Наразі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реалізовуються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масштабні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інвестиційні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будівництво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причалу,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будівництво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контейнерного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терміалу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реконструкція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причалів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Як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згодом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буде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розвиватись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ситуація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Одеським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Портом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покаже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час,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повномасштабна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війна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суттєво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обмежила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судноплавство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Чорному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морі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про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курортний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відпочинок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годі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казати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3500" dirty="0"/>
          </a:p>
          <a:p>
            <a:pPr algn="just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0907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49929" y="130532"/>
            <a:ext cx="4420106" cy="598515"/>
          </a:xfrm>
        </p:spPr>
        <p:txBody>
          <a:bodyPr/>
          <a:lstStyle/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Дерибасівської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964" y="685799"/>
            <a:ext cx="6664036" cy="529105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549314"/>
            <a:ext cx="5295207" cy="4289367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починається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XIX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столітті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коли вона стала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осередком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елітного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Тут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розташовувались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вишукані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кав’ярні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магазини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пропонували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вино і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їжу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відомих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французьких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італійських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виробників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крок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нагадує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багатогранність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Заснування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обмежується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архітектурними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здобутками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тісно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пов’язані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історичними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постатями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подіями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мали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величезне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Початок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сучасної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назви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пов’язаний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Хосе де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Рібасом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першим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міським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головою і одним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засновників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іменем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1812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названа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вулиця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на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початку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з’явився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пам’ятник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видатному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діячеві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зазначити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резиденція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знаходилася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самій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Дерибасівській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додавало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частині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міста.До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1804 року носила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Садова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в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картографічних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джерелах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1811 року вона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з’являється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ім’ям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Гімназична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через те,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тут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розташовувалася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одна з перших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комерційних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гімназій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Згодом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перейменували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честь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Рішельєвського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1812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отримала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теперішнє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ім’я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814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964" y="457199"/>
            <a:ext cx="6664036" cy="602672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457199"/>
            <a:ext cx="5311832" cy="4322619"/>
          </a:xfrm>
        </p:spPr>
        <p:txBody>
          <a:bodyPr>
            <a:noAutofit/>
          </a:bodyPr>
          <a:lstStyle/>
          <a:p>
            <a:pPr algn="just">
              <a:lnSpc>
                <a:spcPct val="170000"/>
              </a:lnSpc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Вулиця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Дерибасова —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пішохідний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бульвар,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вимощений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кам’яними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плитами,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привезеними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Італії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Вона не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відзначається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великими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розмірами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виходом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моря, але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своєму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неповторному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духу і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завоювала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любов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жителів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і гостей. ЇЇ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сміливо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символом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Одеси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веде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минуле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водночас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надає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відчуття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ритму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міського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Дерибасівську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вулицю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відображені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художніх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творах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піснях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кінофільмах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підкреслює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важливість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Прогулюючись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поринути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атмосферу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старовини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й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насолоджуватися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мегаполісу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Тут легко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музикантів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зайти в одну з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кав’ярень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поспостерігати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людьми,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проходять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вулиця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стартом для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Одесі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тут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знайомство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туристів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82103" y="4958430"/>
            <a:ext cx="4822037" cy="1246909"/>
          </a:xfrm>
        </p:spPr>
        <p:txBody>
          <a:bodyPr/>
          <a:lstStyle/>
          <a:p>
            <a:pPr algn="ctr"/>
            <a:r>
              <a:rPr lang="ru-RU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Дерибасівська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вулиця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легенди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таємниці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головної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артерії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Одеси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764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Екскурсійний маршрут містом Одеса.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7034" y="1397939"/>
            <a:ext cx="9601200" cy="526227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Подивившись усі цікаві місця в рідній Одесі та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обгрунтувавши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це, я проклала дуже зручний та цікавий маршрут, який можна буде пройти всього за один день та дізнатися багато нового про це місце, а саме: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sz="1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1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Соборна площа-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центрі площі  розташований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Спасо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-Преображенський собор, який дав назву площі, побудований у 1795 році. Також на цій площі є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ятники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такі як: М.С. Воронцов, святителю Інокентію Одеському, Семену Крупнику, В.В Холодної.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sz="1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1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Міський сад-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одне з найпопулярніших місць для відпочинку.  Тут є все для того, щоб гарно провести час. Саме тут знаходиться величезна кількість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ятників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які стали символом Одеси: Леонід Утьосов на лавці, монумент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Дванадцять стільців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сімь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левів та багато іншого.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sz="1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uk-UA" sz="1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Потьомкінські</a:t>
            </a:r>
            <a:r>
              <a:rPr lang="uk-UA" sz="1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сходи 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Одесі входить в десятку найкрасивіших сходів Європи. Ці сходи були спроектована в 1825 році архітекторами Авраамом Мельниковим, </a:t>
            </a:r>
            <a:r>
              <a:rPr lang="uk-UA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Франческо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Боффо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Потье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Дивлячись з цих сходах </a:t>
            </a:r>
            <a:r>
              <a:rPr lang="uk-UA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згору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вниз, можна побачити неймовірну красу нашого Чорного моря, у якого немає </a:t>
            </a:r>
            <a:r>
              <a:rPr lang="uk-UA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межі.В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наші дні біля </a:t>
            </a:r>
            <a:r>
              <a:rPr lang="uk-UA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Потьомкінських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сходів лежать 192 ступені.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sz="1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Оперний театр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Якщо ви бажаєте розкрити красу Одеси, то вам неодмінно треба піти в це місце. Цей театр був відкритий у 1887 році. Архітекторами цього театру були - </a:t>
            </a:r>
            <a:r>
              <a:rPr lang="uk-UA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Фердинанд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Фельнер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Герман </a:t>
            </a:r>
            <a:r>
              <a:rPr lang="uk-UA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Гельмер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Цей театр славиться не тільки неймовірною красою, а й ще неперевершеними виставами в ньому. </a:t>
            </a:r>
            <a:endParaRPr lang="uk-UA" sz="14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4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613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731C3A-B689-4C3A-9D9F-FC71A82321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2133" y="318000"/>
            <a:ext cx="8361229" cy="2098226"/>
          </a:xfrm>
        </p:spPr>
        <p:txBody>
          <a:bodyPr/>
          <a:lstStyle/>
          <a:p>
            <a:r>
              <a:rPr lang="uk-UA" dirty="0"/>
              <a:t>Висновок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6861D0-58B1-4E86-B341-50E33AD0B3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89439" y="2416226"/>
            <a:ext cx="8113924" cy="3858584"/>
          </a:xfrm>
        </p:spPr>
        <p:txBody>
          <a:bodyPr>
            <a:normAutofit/>
          </a:bodyPr>
          <a:lstStyle/>
          <a:p>
            <a:pPr indent="457200">
              <a:lnSpc>
                <a:spcPct val="150000"/>
              </a:lnSpc>
              <a:spcAft>
                <a:spcPts val="10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результаті дослідження я дійшла висновку, що Одеса – це не просто місто, а цілий світ зі своєю історією, легендами та неповторною атмосферою. Її дворики, будівлі, вулиці, кожна бруківка зберігають відлуння минулого. Цей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проєкт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дозволив мені не тільки глибше дізнатися про своє місто, а й поділитися цим з іншими. Моєю особистою участю було збирання, систематизація та творче оформлення матеріалу, а новизна – у створенні зручного, цікавого екскурсійного маршруту, який з легкістю може використовуватися в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освітньо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-туристичних цілях.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6141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82885C1-66EF-4850-99F2-55E609F164D8}"/>
              </a:ext>
            </a:extLst>
          </p:cNvPr>
          <p:cNvSpPr txBox="1"/>
          <p:nvPr/>
        </p:nvSpPr>
        <p:spPr>
          <a:xfrm>
            <a:off x="1013254" y="1166842"/>
            <a:ext cx="10626811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Інтернет-ресурси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1.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hotel52.od.ua: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День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створення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міста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Одеси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2.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bilyayivka.city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Підземне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обличчя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Одеси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катакомби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3.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val.ua: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Історія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Одеського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порту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4.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info-ua.net: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Вулиця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Дерибасівська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Статті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публікації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Сергійчук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 "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Одеси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Хаджибея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— Одеса: Маяк, 2020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Бабич О. "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Катакомби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Одеси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міфи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правда" // Журнал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Краєзнавство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№3, 2021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Миколайчук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І. "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Дерибасівська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Одеси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// Газета «Одеса і час»,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випуск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№45, 2022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Архівні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історико-краєзнавчого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музею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E04303-A85B-4E06-BCCF-E51BB6C1A09C}"/>
              </a:ext>
            </a:extLst>
          </p:cNvPr>
          <p:cNvSpPr txBox="1"/>
          <p:nvPr/>
        </p:nvSpPr>
        <p:spPr>
          <a:xfrm>
            <a:off x="3926361" y="291069"/>
            <a:ext cx="60980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307745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2226</TotalTime>
  <Words>1729</Words>
  <Application>Microsoft Office PowerPoint</Application>
  <PresentationFormat>Широкоэкранный</PresentationFormat>
  <Paragraphs>83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Franklin Gothic Book</vt:lpstr>
      <vt:lpstr>Times New Roman</vt:lpstr>
      <vt:lpstr>Crop</vt:lpstr>
      <vt:lpstr>мій рідний край - одеса</vt:lpstr>
      <vt:lpstr> Номінація &lt;Історик-Юніор&gt;</vt:lpstr>
      <vt:lpstr>Історія Одеси до XVIII століття</vt:lpstr>
      <vt:lpstr>Місто під містом: історія одеських катакомб.</vt:lpstr>
      <vt:lpstr>Одеський Порт: Історія виникнення та становлення </vt:lpstr>
      <vt:lpstr>Одеський Порт сьогодні </vt:lpstr>
      <vt:lpstr>Історія Дерибасівської</vt:lpstr>
      <vt:lpstr>Дерибасівська вулиця – легенди та таємниці головної артерії Одеси</vt:lpstr>
      <vt:lpstr>Екскурсійний маршрут містом Одеса.</vt:lpstr>
      <vt:lpstr>Висновок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мій рідний край</dc:title>
  <dc:creator>Снежана</dc:creator>
  <cp:lastModifiedBy>Татьяна Узун</cp:lastModifiedBy>
  <cp:revision>61</cp:revision>
  <dcterms:created xsi:type="dcterms:W3CDTF">2025-03-23T15:45:26Z</dcterms:created>
  <dcterms:modified xsi:type="dcterms:W3CDTF">2025-04-15T15:10:28Z</dcterms:modified>
</cp:coreProperties>
</file>