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9" r:id="rId4"/>
    <p:sldId id="260" r:id="rId5"/>
    <p:sldId id="258" r:id="rId6"/>
    <p:sldId id="262" r:id="rId7"/>
    <p:sldId id="267" r:id="rId8"/>
    <p:sldId id="266" r:id="rId9"/>
    <p:sldId id="268" r:id="rId10"/>
    <p:sldId id="265" r:id="rId11"/>
    <p:sldId id="269" r:id="rId12"/>
    <p:sldId id="264" r:id="rId13"/>
    <p:sldId id="270" r:id="rId14"/>
    <p:sldId id="263" r:id="rId15"/>
    <p:sldId id="261" r:id="rId16"/>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673E"/>
    <a:srgbClr val="BB9E7F"/>
    <a:srgbClr val="5186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2385" autoAdjust="0"/>
  </p:normalViewPr>
  <p:slideViewPr>
    <p:cSldViewPr snapToGrid="0">
      <p:cViewPr varScale="1">
        <p:scale>
          <a:sx n="76" d="100"/>
          <a:sy n="76" d="100"/>
        </p:scale>
        <p:origin x="43" y="8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ssayy __" userId="633cfdf04ce4f680" providerId="LiveId" clId="{6EDA6077-DB6B-4AF3-8987-68A2E7E57237}"/>
    <pc:docChg chg="undo custSel modSld sldOrd">
      <pc:chgData name="tassayy __" userId="633cfdf04ce4f680" providerId="LiveId" clId="{6EDA6077-DB6B-4AF3-8987-68A2E7E57237}" dt="2025-04-15T15:16:21.520" v="2107" actId="1076"/>
      <pc:docMkLst>
        <pc:docMk/>
      </pc:docMkLst>
      <pc:sldChg chg="addSp modSp mod">
        <pc:chgData name="tassayy __" userId="633cfdf04ce4f680" providerId="LiveId" clId="{6EDA6077-DB6B-4AF3-8987-68A2E7E57237}" dt="2025-04-15T13:30:01.061" v="1355" actId="20577"/>
        <pc:sldMkLst>
          <pc:docMk/>
          <pc:sldMk cId="561349184" sldId="256"/>
        </pc:sldMkLst>
        <pc:spChg chg="add mod">
          <ac:chgData name="tassayy __" userId="633cfdf04ce4f680" providerId="LiveId" clId="{6EDA6077-DB6B-4AF3-8987-68A2E7E57237}" dt="2025-04-15T13:30:01.061" v="1355" actId="20577"/>
          <ac:spMkLst>
            <pc:docMk/>
            <pc:sldMk cId="561349184" sldId="256"/>
            <ac:spMk id="2" creationId="{879996C4-F1D9-AF3A-11AF-7917AB663BC3}"/>
          </ac:spMkLst>
        </pc:spChg>
        <pc:spChg chg="mod">
          <ac:chgData name="tassayy __" userId="633cfdf04ce4f680" providerId="LiveId" clId="{6EDA6077-DB6B-4AF3-8987-68A2E7E57237}" dt="2025-04-13T13:57:18.773" v="2" actId="1076"/>
          <ac:spMkLst>
            <pc:docMk/>
            <pc:sldMk cId="561349184" sldId="256"/>
            <ac:spMk id="10" creationId="{87018887-41EE-6C28-21A2-B78C0DCB5799}"/>
          </ac:spMkLst>
        </pc:spChg>
        <pc:spChg chg="mod">
          <ac:chgData name="tassayy __" userId="633cfdf04ce4f680" providerId="LiveId" clId="{6EDA6077-DB6B-4AF3-8987-68A2E7E57237}" dt="2025-04-13T19:24:23.097" v="1005" actId="20577"/>
          <ac:spMkLst>
            <pc:docMk/>
            <pc:sldMk cId="561349184" sldId="256"/>
            <ac:spMk id="11" creationId="{9C7DDF49-6538-7DEB-4C7C-E36D1F8A4640}"/>
          </ac:spMkLst>
        </pc:spChg>
        <pc:spChg chg="mod">
          <ac:chgData name="tassayy __" userId="633cfdf04ce4f680" providerId="LiveId" clId="{6EDA6077-DB6B-4AF3-8987-68A2E7E57237}" dt="2025-04-13T13:57:25.643" v="3" actId="1076"/>
          <ac:spMkLst>
            <pc:docMk/>
            <pc:sldMk cId="561349184" sldId="256"/>
            <ac:spMk id="12" creationId="{5002EE0D-C9C2-67A8-0F64-447773AD62C7}"/>
          </ac:spMkLst>
        </pc:spChg>
        <pc:spChg chg="mod">
          <ac:chgData name="tassayy __" userId="633cfdf04ce4f680" providerId="LiveId" clId="{6EDA6077-DB6B-4AF3-8987-68A2E7E57237}" dt="2025-04-15T13:28:37.068" v="1350" actId="20577"/>
          <ac:spMkLst>
            <pc:docMk/>
            <pc:sldMk cId="561349184" sldId="256"/>
            <ac:spMk id="24" creationId="{EC5392FF-7F48-A7AF-94B3-F3E55ABEA1DE}"/>
          </ac:spMkLst>
        </pc:spChg>
      </pc:sldChg>
      <pc:sldChg chg="addSp modSp mod">
        <pc:chgData name="tassayy __" userId="633cfdf04ce4f680" providerId="LiveId" clId="{6EDA6077-DB6B-4AF3-8987-68A2E7E57237}" dt="2025-04-15T15:16:21.520" v="2107" actId="1076"/>
        <pc:sldMkLst>
          <pc:docMk/>
          <pc:sldMk cId="516565203" sldId="257"/>
        </pc:sldMkLst>
        <pc:spChg chg="add mod">
          <ac:chgData name="tassayy __" userId="633cfdf04ce4f680" providerId="LiveId" clId="{6EDA6077-DB6B-4AF3-8987-68A2E7E57237}" dt="2025-04-13T17:18:34.367" v="916" actId="1076"/>
          <ac:spMkLst>
            <pc:docMk/>
            <pc:sldMk cId="516565203" sldId="257"/>
            <ac:spMk id="4" creationId="{ED6BE642-45A1-401F-BA71-BA0A04AF48EA}"/>
          </ac:spMkLst>
        </pc:spChg>
        <pc:spChg chg="add mod">
          <ac:chgData name="tassayy __" userId="633cfdf04ce4f680" providerId="LiveId" clId="{6EDA6077-DB6B-4AF3-8987-68A2E7E57237}" dt="2025-04-13T17:18:30.672" v="915" actId="1076"/>
          <ac:spMkLst>
            <pc:docMk/>
            <pc:sldMk cId="516565203" sldId="257"/>
            <ac:spMk id="6" creationId="{60DE6888-64FA-2AA1-E7A2-494002513997}"/>
          </ac:spMkLst>
        </pc:spChg>
        <pc:spChg chg="add mod">
          <ac:chgData name="tassayy __" userId="633cfdf04ce4f680" providerId="LiveId" clId="{6EDA6077-DB6B-4AF3-8987-68A2E7E57237}" dt="2025-04-15T15:16:21.520" v="2107" actId="1076"/>
          <ac:spMkLst>
            <pc:docMk/>
            <pc:sldMk cId="516565203" sldId="257"/>
            <ac:spMk id="7" creationId="{01338230-635C-D282-C78D-E4AA08BA9D4D}"/>
          </ac:spMkLst>
        </pc:spChg>
        <pc:picChg chg="add mod modCrop">
          <ac:chgData name="tassayy __" userId="633cfdf04ce4f680" providerId="LiveId" clId="{6EDA6077-DB6B-4AF3-8987-68A2E7E57237}" dt="2025-04-15T14:15:59.919" v="1476" actId="208"/>
          <ac:picMkLst>
            <pc:docMk/>
            <pc:sldMk cId="516565203" sldId="257"/>
            <ac:picMk id="9" creationId="{162400AF-3A17-0413-FD67-9F8E4A56E216}"/>
          </ac:picMkLst>
        </pc:picChg>
      </pc:sldChg>
      <pc:sldChg chg="addSp delSp modSp mod modAnim">
        <pc:chgData name="tassayy __" userId="633cfdf04ce4f680" providerId="LiveId" clId="{6EDA6077-DB6B-4AF3-8987-68A2E7E57237}" dt="2025-04-15T15:06:39.637" v="2059" actId="1076"/>
        <pc:sldMkLst>
          <pc:docMk/>
          <pc:sldMk cId="2113986110" sldId="258"/>
        </pc:sldMkLst>
        <pc:spChg chg="add mod">
          <ac:chgData name="tassayy __" userId="633cfdf04ce4f680" providerId="LiveId" clId="{6EDA6077-DB6B-4AF3-8987-68A2E7E57237}" dt="2025-04-15T15:06:19.500" v="2055" actId="1076"/>
          <ac:spMkLst>
            <pc:docMk/>
            <pc:sldMk cId="2113986110" sldId="258"/>
            <ac:spMk id="9" creationId="{EE532CD5-3627-96A1-31B2-49850B26B221}"/>
          </ac:spMkLst>
        </pc:spChg>
        <pc:picChg chg="mod">
          <ac:chgData name="tassayy __" userId="633cfdf04ce4f680" providerId="LiveId" clId="{6EDA6077-DB6B-4AF3-8987-68A2E7E57237}" dt="2025-04-15T14:31:35.391" v="1569" actId="1076"/>
          <ac:picMkLst>
            <pc:docMk/>
            <pc:sldMk cId="2113986110" sldId="258"/>
            <ac:picMk id="5" creationId="{98D4B330-BB6F-BCFE-25FB-DF215361F4B6}"/>
          </ac:picMkLst>
        </pc:picChg>
        <pc:picChg chg="add mod">
          <ac:chgData name="tassayy __" userId="633cfdf04ce4f680" providerId="LiveId" clId="{6EDA6077-DB6B-4AF3-8987-68A2E7E57237}" dt="2025-04-15T15:06:39.637" v="2059" actId="1076"/>
          <ac:picMkLst>
            <pc:docMk/>
            <pc:sldMk cId="2113986110" sldId="258"/>
            <ac:picMk id="6" creationId="{76A0B5A0-61AB-CB55-8293-55CCB2F7CD7A}"/>
          </ac:picMkLst>
        </pc:picChg>
        <pc:picChg chg="add mod">
          <ac:chgData name="tassayy __" userId="633cfdf04ce4f680" providerId="LiveId" clId="{6EDA6077-DB6B-4AF3-8987-68A2E7E57237}" dt="2025-04-15T15:06:29.110" v="2058" actId="1076"/>
          <ac:picMkLst>
            <pc:docMk/>
            <pc:sldMk cId="2113986110" sldId="258"/>
            <ac:picMk id="7" creationId="{E66CC52E-34B9-6C68-9A43-0759C9DD84A0}"/>
          </ac:picMkLst>
        </pc:picChg>
      </pc:sldChg>
      <pc:sldChg chg="addSp delSp modSp mod ord">
        <pc:chgData name="tassayy __" userId="633cfdf04ce4f680" providerId="LiveId" clId="{6EDA6077-DB6B-4AF3-8987-68A2E7E57237}" dt="2025-04-15T15:12:11.513" v="2103" actId="1076"/>
        <pc:sldMkLst>
          <pc:docMk/>
          <pc:sldMk cId="460382153" sldId="259"/>
        </pc:sldMkLst>
        <pc:spChg chg="add mod">
          <ac:chgData name="tassayy __" userId="633cfdf04ce4f680" providerId="LiveId" clId="{6EDA6077-DB6B-4AF3-8987-68A2E7E57237}" dt="2025-04-15T15:12:11.513" v="2103" actId="1076"/>
          <ac:spMkLst>
            <pc:docMk/>
            <pc:sldMk cId="460382153" sldId="259"/>
            <ac:spMk id="4" creationId="{4DD89A0D-74B4-E177-C707-14AD4CC63A2D}"/>
          </ac:spMkLst>
        </pc:spChg>
        <pc:spChg chg="add mod">
          <ac:chgData name="tassayy __" userId="633cfdf04ce4f680" providerId="LiveId" clId="{6EDA6077-DB6B-4AF3-8987-68A2E7E57237}" dt="2025-04-15T14:19:35.627" v="1513" actId="1076"/>
          <ac:spMkLst>
            <pc:docMk/>
            <pc:sldMk cId="460382153" sldId="259"/>
            <ac:spMk id="6" creationId="{BA445E0F-3FE3-5C1D-087A-5C1973CAC30C}"/>
          </ac:spMkLst>
        </pc:spChg>
        <pc:spChg chg="add mod">
          <ac:chgData name="tassayy __" userId="633cfdf04ce4f680" providerId="LiveId" clId="{6EDA6077-DB6B-4AF3-8987-68A2E7E57237}" dt="2025-04-15T14:18:16.871" v="1502" actId="1076"/>
          <ac:spMkLst>
            <pc:docMk/>
            <pc:sldMk cId="460382153" sldId="259"/>
            <ac:spMk id="11" creationId="{AA8ED823-D12F-22DA-4F23-D0F9D99EB012}"/>
          </ac:spMkLst>
        </pc:spChg>
        <pc:spChg chg="add mod">
          <ac:chgData name="tassayy __" userId="633cfdf04ce4f680" providerId="LiveId" clId="{6EDA6077-DB6B-4AF3-8987-68A2E7E57237}" dt="2025-04-15T14:16:30.958" v="1477" actId="2711"/>
          <ac:spMkLst>
            <pc:docMk/>
            <pc:sldMk cId="460382153" sldId="259"/>
            <ac:spMk id="12" creationId="{F5EB0E62-B54E-18CD-6FA7-BDC0595D4207}"/>
          </ac:spMkLst>
        </pc:spChg>
        <pc:picChg chg="mod">
          <ac:chgData name="tassayy __" userId="633cfdf04ce4f680" providerId="LiveId" clId="{6EDA6077-DB6B-4AF3-8987-68A2E7E57237}" dt="2025-04-13T19:49:55.836" v="1156" actId="1076"/>
          <ac:picMkLst>
            <pc:docMk/>
            <pc:sldMk cId="460382153" sldId="259"/>
            <ac:picMk id="5" creationId="{310345A6-60F7-759F-9BF7-2CD365B95D9E}"/>
          </ac:picMkLst>
        </pc:picChg>
        <pc:picChg chg="add mod">
          <ac:chgData name="tassayy __" userId="633cfdf04ce4f680" providerId="LiveId" clId="{6EDA6077-DB6B-4AF3-8987-68A2E7E57237}" dt="2025-04-15T14:17:20.051" v="1484" actId="1076"/>
          <ac:picMkLst>
            <pc:docMk/>
            <pc:sldMk cId="460382153" sldId="259"/>
            <ac:picMk id="10" creationId="{A1238E4D-2B97-1E0A-968F-CAEED47DA596}"/>
          </ac:picMkLst>
        </pc:picChg>
      </pc:sldChg>
      <pc:sldChg chg="addSp modSp mod">
        <pc:chgData name="tassayy __" userId="633cfdf04ce4f680" providerId="LiveId" clId="{6EDA6077-DB6B-4AF3-8987-68A2E7E57237}" dt="2025-04-15T14:28:32.624" v="1563" actId="1076"/>
        <pc:sldMkLst>
          <pc:docMk/>
          <pc:sldMk cId="3975799780" sldId="260"/>
        </pc:sldMkLst>
        <pc:spChg chg="add mod">
          <ac:chgData name="tassayy __" userId="633cfdf04ce4f680" providerId="LiveId" clId="{6EDA6077-DB6B-4AF3-8987-68A2E7E57237}" dt="2025-04-15T14:28:29.727" v="1562" actId="1076"/>
          <ac:spMkLst>
            <pc:docMk/>
            <pc:sldMk cId="3975799780" sldId="260"/>
            <ac:spMk id="4" creationId="{54852AE4-0F4D-0B3A-0B3C-B26E05DDB9DF}"/>
          </ac:spMkLst>
        </pc:spChg>
        <pc:spChg chg="add mod">
          <ac:chgData name="tassayy __" userId="633cfdf04ce4f680" providerId="LiveId" clId="{6EDA6077-DB6B-4AF3-8987-68A2E7E57237}" dt="2025-04-15T14:28:32.624" v="1563" actId="1076"/>
          <ac:spMkLst>
            <pc:docMk/>
            <pc:sldMk cId="3975799780" sldId="260"/>
            <ac:spMk id="10" creationId="{512933CA-3D64-59EA-9422-DED1419DD977}"/>
          </ac:spMkLst>
        </pc:spChg>
        <pc:picChg chg="mod">
          <ac:chgData name="tassayy __" userId="633cfdf04ce4f680" providerId="LiveId" clId="{6EDA6077-DB6B-4AF3-8987-68A2E7E57237}" dt="2025-04-15T14:27:38.324" v="1556" actId="1076"/>
          <ac:picMkLst>
            <pc:docMk/>
            <pc:sldMk cId="3975799780" sldId="260"/>
            <ac:picMk id="5" creationId="{7BABF6A6-0ABE-5199-1ACD-37C8A442B61E}"/>
          </ac:picMkLst>
        </pc:picChg>
        <pc:picChg chg="add mod">
          <ac:chgData name="tassayy __" userId="633cfdf04ce4f680" providerId="LiveId" clId="{6EDA6077-DB6B-4AF3-8987-68A2E7E57237}" dt="2025-04-15T14:28:19.878" v="1561" actId="1076"/>
          <ac:picMkLst>
            <pc:docMk/>
            <pc:sldMk cId="3975799780" sldId="260"/>
            <ac:picMk id="7" creationId="{FB54A2F2-27C4-EF28-9E07-8D9AE2C6C4EA}"/>
          </ac:picMkLst>
        </pc:picChg>
        <pc:picChg chg="add mod">
          <ac:chgData name="tassayy __" userId="633cfdf04ce4f680" providerId="LiveId" clId="{6EDA6077-DB6B-4AF3-8987-68A2E7E57237}" dt="2025-04-15T14:28:16.883" v="1559" actId="1076"/>
          <ac:picMkLst>
            <pc:docMk/>
            <pc:sldMk cId="3975799780" sldId="260"/>
            <ac:picMk id="9" creationId="{68D614E4-54C2-849B-CC2E-F793E437CC88}"/>
          </ac:picMkLst>
        </pc:picChg>
      </pc:sldChg>
      <pc:sldChg chg="addSp delSp modSp mod">
        <pc:chgData name="tassayy __" userId="633cfdf04ce4f680" providerId="LiveId" clId="{6EDA6077-DB6B-4AF3-8987-68A2E7E57237}" dt="2025-04-15T15:13:34.588" v="2105" actId="1076"/>
        <pc:sldMkLst>
          <pc:docMk/>
          <pc:sldMk cId="3754154572" sldId="262"/>
        </pc:sldMkLst>
        <pc:spChg chg="add mod">
          <ac:chgData name="tassayy __" userId="633cfdf04ce4f680" providerId="LiveId" clId="{6EDA6077-DB6B-4AF3-8987-68A2E7E57237}" dt="2025-04-15T15:13:34.588" v="2105" actId="1076"/>
          <ac:spMkLst>
            <pc:docMk/>
            <pc:sldMk cId="3754154572" sldId="262"/>
            <ac:spMk id="6" creationId="{219CE5D9-67A3-259D-228C-70574358AF88}"/>
          </ac:spMkLst>
        </pc:spChg>
      </pc:sldChg>
    </pc:docChg>
  </pc:docChgLst>
  <pc:docChgLst>
    <pc:chgData name="tassayy __" userId="633cfdf04ce4f680" providerId="LiveId" clId="{D32F89B9-9249-46A7-8807-60FFE542774E}"/>
    <pc:docChg chg="undo redo custSel modSld sldOrd">
      <pc:chgData name="tassayy __" userId="633cfdf04ce4f680" providerId="LiveId" clId="{D32F89B9-9249-46A7-8807-60FFE542774E}" dt="2025-04-21T22:39:51.774" v="4254" actId="20577"/>
      <pc:docMkLst>
        <pc:docMk/>
      </pc:docMkLst>
      <pc:sldChg chg="delSp modSp mod">
        <pc:chgData name="tassayy __" userId="633cfdf04ce4f680" providerId="LiveId" clId="{D32F89B9-9249-46A7-8807-60FFE542774E}" dt="2025-04-21T22:18:40.315" v="4245" actId="20577"/>
        <pc:sldMkLst>
          <pc:docMk/>
          <pc:sldMk cId="561349184" sldId="256"/>
        </pc:sldMkLst>
        <pc:spChg chg="mod">
          <ac:chgData name="tassayy __" userId="633cfdf04ce4f680" providerId="LiveId" clId="{D32F89B9-9249-46A7-8807-60FFE542774E}" dt="2025-04-21T22:18:40.315" v="4245" actId="20577"/>
          <ac:spMkLst>
            <pc:docMk/>
            <pc:sldMk cId="561349184" sldId="256"/>
            <ac:spMk id="2" creationId="{879996C4-F1D9-AF3A-11AF-7917AB663BC3}"/>
          </ac:spMkLst>
        </pc:spChg>
        <pc:spChg chg="mod">
          <ac:chgData name="tassayy __" userId="633cfdf04ce4f680" providerId="LiveId" clId="{D32F89B9-9249-46A7-8807-60FFE542774E}" dt="2025-04-21T22:17:27.754" v="4222" actId="1076"/>
          <ac:spMkLst>
            <pc:docMk/>
            <pc:sldMk cId="561349184" sldId="256"/>
            <ac:spMk id="24" creationId="{EC5392FF-7F48-A7AF-94B3-F3E55ABEA1DE}"/>
          </ac:spMkLst>
        </pc:spChg>
      </pc:sldChg>
      <pc:sldChg chg="addSp modSp mod">
        <pc:chgData name="tassayy __" userId="633cfdf04ce4f680" providerId="LiveId" clId="{D32F89B9-9249-46A7-8807-60FFE542774E}" dt="2025-04-21T15:05:16.154" v="1654" actId="1076"/>
        <pc:sldMkLst>
          <pc:docMk/>
          <pc:sldMk cId="516565203" sldId="257"/>
        </pc:sldMkLst>
        <pc:spChg chg="mod">
          <ac:chgData name="tassayy __" userId="633cfdf04ce4f680" providerId="LiveId" clId="{D32F89B9-9249-46A7-8807-60FFE542774E}" dt="2025-04-21T15:05:12.971" v="1653" actId="1076"/>
          <ac:spMkLst>
            <pc:docMk/>
            <pc:sldMk cId="516565203" sldId="257"/>
            <ac:spMk id="4" creationId="{ED6BE642-45A1-401F-BA71-BA0A04AF48EA}"/>
          </ac:spMkLst>
        </pc:spChg>
        <pc:spChg chg="mod">
          <ac:chgData name="tassayy __" userId="633cfdf04ce4f680" providerId="LiveId" clId="{D32F89B9-9249-46A7-8807-60FFE542774E}" dt="2025-04-21T15:05:09.676" v="1652" actId="1076"/>
          <ac:spMkLst>
            <pc:docMk/>
            <pc:sldMk cId="516565203" sldId="257"/>
            <ac:spMk id="6" creationId="{60DE6888-64FA-2AA1-E7A2-494002513997}"/>
          </ac:spMkLst>
        </pc:spChg>
        <pc:spChg chg="mod">
          <ac:chgData name="tassayy __" userId="633cfdf04ce4f680" providerId="LiveId" clId="{D32F89B9-9249-46A7-8807-60FFE542774E}" dt="2025-04-21T15:05:06.090" v="1651" actId="1076"/>
          <ac:spMkLst>
            <pc:docMk/>
            <pc:sldMk cId="516565203" sldId="257"/>
            <ac:spMk id="7" creationId="{01338230-635C-D282-C78D-E4AA08BA9D4D}"/>
          </ac:spMkLst>
        </pc:spChg>
        <pc:spChg chg="add mod">
          <ac:chgData name="tassayy __" userId="633cfdf04ce4f680" providerId="LiveId" clId="{D32F89B9-9249-46A7-8807-60FFE542774E}" dt="2025-04-21T15:05:16.154" v="1654" actId="1076"/>
          <ac:spMkLst>
            <pc:docMk/>
            <pc:sldMk cId="516565203" sldId="257"/>
            <ac:spMk id="10" creationId="{5DB5DBE5-C64F-91E8-6665-5A85279FB0DB}"/>
          </ac:spMkLst>
        </pc:spChg>
      </pc:sldChg>
      <pc:sldChg chg="modSp mod">
        <pc:chgData name="tassayy __" userId="633cfdf04ce4f680" providerId="LiveId" clId="{D32F89B9-9249-46A7-8807-60FFE542774E}" dt="2025-04-21T16:40:51.443" v="1781" actId="1076"/>
        <pc:sldMkLst>
          <pc:docMk/>
          <pc:sldMk cId="2113986110" sldId="258"/>
        </pc:sldMkLst>
        <pc:spChg chg="mod">
          <ac:chgData name="tassayy __" userId="633cfdf04ce4f680" providerId="LiveId" clId="{D32F89B9-9249-46A7-8807-60FFE542774E}" dt="2025-04-21T16:40:51.443" v="1781" actId="1076"/>
          <ac:spMkLst>
            <pc:docMk/>
            <pc:sldMk cId="2113986110" sldId="258"/>
            <ac:spMk id="9" creationId="{EE532CD5-3627-96A1-31B2-49850B26B221}"/>
          </ac:spMkLst>
        </pc:spChg>
        <pc:picChg chg="mod">
          <ac:chgData name="tassayy __" userId="633cfdf04ce4f680" providerId="LiveId" clId="{D32F89B9-9249-46A7-8807-60FFE542774E}" dt="2025-04-21T16:40:37.805" v="1773" actId="1076"/>
          <ac:picMkLst>
            <pc:docMk/>
            <pc:sldMk cId="2113986110" sldId="258"/>
            <ac:picMk id="6" creationId="{76A0B5A0-61AB-CB55-8293-55CCB2F7CD7A}"/>
          </ac:picMkLst>
        </pc:picChg>
        <pc:picChg chg="mod">
          <ac:chgData name="tassayy __" userId="633cfdf04ce4f680" providerId="LiveId" clId="{D32F89B9-9249-46A7-8807-60FFE542774E}" dt="2025-04-21T16:40:46.782" v="1780" actId="1076"/>
          <ac:picMkLst>
            <pc:docMk/>
            <pc:sldMk cId="2113986110" sldId="258"/>
            <ac:picMk id="7" creationId="{E66CC52E-34B9-6C68-9A43-0759C9DD84A0}"/>
          </ac:picMkLst>
        </pc:picChg>
      </pc:sldChg>
      <pc:sldChg chg="modSp mod">
        <pc:chgData name="tassayy __" userId="633cfdf04ce4f680" providerId="LiveId" clId="{D32F89B9-9249-46A7-8807-60FFE542774E}" dt="2025-04-21T17:10:48.007" v="1909" actId="1076"/>
        <pc:sldMkLst>
          <pc:docMk/>
          <pc:sldMk cId="460382153" sldId="259"/>
        </pc:sldMkLst>
        <pc:spChg chg="mod">
          <ac:chgData name="tassayy __" userId="633cfdf04ce4f680" providerId="LiveId" clId="{D32F89B9-9249-46A7-8807-60FFE542774E}" dt="2025-04-21T17:10:39.580" v="1908" actId="1076"/>
          <ac:spMkLst>
            <pc:docMk/>
            <pc:sldMk cId="460382153" sldId="259"/>
            <ac:spMk id="4" creationId="{4DD89A0D-74B4-E177-C707-14AD4CC63A2D}"/>
          </ac:spMkLst>
        </pc:spChg>
        <pc:spChg chg="mod">
          <ac:chgData name="tassayy __" userId="633cfdf04ce4f680" providerId="LiveId" clId="{D32F89B9-9249-46A7-8807-60FFE542774E}" dt="2025-04-21T16:47:03.005" v="1874" actId="1076"/>
          <ac:spMkLst>
            <pc:docMk/>
            <pc:sldMk cId="460382153" sldId="259"/>
            <ac:spMk id="6" creationId="{BA445E0F-3FE3-5C1D-087A-5C1973CAC30C}"/>
          </ac:spMkLst>
        </pc:spChg>
        <pc:spChg chg="mod">
          <ac:chgData name="tassayy __" userId="633cfdf04ce4f680" providerId="LiveId" clId="{D32F89B9-9249-46A7-8807-60FFE542774E}" dt="2025-04-21T17:10:48.007" v="1909" actId="1076"/>
          <ac:spMkLst>
            <pc:docMk/>
            <pc:sldMk cId="460382153" sldId="259"/>
            <ac:spMk id="11" creationId="{AA8ED823-D12F-22DA-4F23-D0F9D99EB012}"/>
          </ac:spMkLst>
        </pc:spChg>
      </pc:sldChg>
      <pc:sldChg chg="modSp mod">
        <pc:chgData name="tassayy __" userId="633cfdf04ce4f680" providerId="LiveId" clId="{D32F89B9-9249-46A7-8807-60FFE542774E}" dt="2025-04-21T17:11:51.657" v="1914" actId="14100"/>
        <pc:sldMkLst>
          <pc:docMk/>
          <pc:sldMk cId="3975799780" sldId="260"/>
        </pc:sldMkLst>
        <pc:spChg chg="mod">
          <ac:chgData name="tassayy __" userId="633cfdf04ce4f680" providerId="LiveId" clId="{D32F89B9-9249-46A7-8807-60FFE542774E}" dt="2025-04-19T13:47:10.367" v="1560" actId="14100"/>
          <ac:spMkLst>
            <pc:docMk/>
            <pc:sldMk cId="3975799780" sldId="260"/>
            <ac:spMk id="4" creationId="{54852AE4-0F4D-0B3A-0B3C-B26E05DDB9DF}"/>
          </ac:spMkLst>
        </pc:spChg>
        <pc:spChg chg="mod">
          <ac:chgData name="tassayy __" userId="633cfdf04ce4f680" providerId="LiveId" clId="{D32F89B9-9249-46A7-8807-60FFE542774E}" dt="2025-04-21T17:11:51.657" v="1914" actId="14100"/>
          <ac:spMkLst>
            <pc:docMk/>
            <pc:sldMk cId="3975799780" sldId="260"/>
            <ac:spMk id="10" creationId="{512933CA-3D64-59EA-9422-DED1419DD977}"/>
          </ac:spMkLst>
        </pc:spChg>
        <pc:picChg chg="mod">
          <ac:chgData name="tassayy __" userId="633cfdf04ce4f680" providerId="LiveId" clId="{D32F89B9-9249-46A7-8807-60FFE542774E}" dt="2025-04-21T17:11:32.157" v="1911" actId="1076"/>
          <ac:picMkLst>
            <pc:docMk/>
            <pc:sldMk cId="3975799780" sldId="260"/>
            <ac:picMk id="5" creationId="{7BABF6A6-0ABE-5199-1ACD-37C8A442B61E}"/>
          </ac:picMkLst>
        </pc:picChg>
      </pc:sldChg>
      <pc:sldChg chg="addSp delSp modSp mod">
        <pc:chgData name="tassayy __" userId="633cfdf04ce4f680" providerId="LiveId" clId="{D32F89B9-9249-46A7-8807-60FFE542774E}" dt="2025-04-21T22:39:51.774" v="4254" actId="20577"/>
        <pc:sldMkLst>
          <pc:docMk/>
          <pc:sldMk cId="4257826593" sldId="261"/>
        </pc:sldMkLst>
        <pc:spChg chg="add mod">
          <ac:chgData name="tassayy __" userId="633cfdf04ce4f680" providerId="LiveId" clId="{D32F89B9-9249-46A7-8807-60FFE542774E}" dt="2025-04-21T20:28:39.719" v="3196" actId="12"/>
          <ac:spMkLst>
            <pc:docMk/>
            <pc:sldMk cId="4257826593" sldId="261"/>
            <ac:spMk id="4" creationId="{4E1C2CC5-57C7-E75A-9459-FE911886ABF0}"/>
          </ac:spMkLst>
        </pc:spChg>
        <pc:spChg chg="add del mod">
          <ac:chgData name="tassayy __" userId="633cfdf04ce4f680" providerId="LiveId" clId="{D32F89B9-9249-46A7-8807-60FFE542774E}" dt="2025-04-21T20:37:40.284" v="3249"/>
          <ac:spMkLst>
            <pc:docMk/>
            <pc:sldMk cId="4257826593" sldId="261"/>
            <ac:spMk id="6" creationId="{23E3E8F2-1D08-9B4D-F07D-F89D884DB4F2}"/>
          </ac:spMkLst>
        </pc:spChg>
        <pc:spChg chg="add mod">
          <ac:chgData name="tassayy __" userId="633cfdf04ce4f680" providerId="LiveId" clId="{D32F89B9-9249-46A7-8807-60FFE542774E}" dt="2025-04-21T22:39:51.774" v="4254" actId="20577"/>
          <ac:spMkLst>
            <pc:docMk/>
            <pc:sldMk cId="4257826593" sldId="261"/>
            <ac:spMk id="7" creationId="{430B9AB1-DDB4-DE30-E570-56B457AFFA60}"/>
          </ac:spMkLst>
        </pc:spChg>
        <pc:spChg chg="add del mod">
          <ac:chgData name="tassayy __" userId="633cfdf04ce4f680" providerId="LiveId" clId="{D32F89B9-9249-46A7-8807-60FFE542774E}" dt="2025-04-21T20:37:40.285" v="3251"/>
          <ac:spMkLst>
            <pc:docMk/>
            <pc:sldMk cId="4257826593" sldId="261"/>
            <ac:spMk id="8" creationId="{303593AB-F903-AC0D-A142-513E40E04BA8}"/>
          </ac:spMkLst>
        </pc:spChg>
        <pc:spChg chg="add mod">
          <ac:chgData name="tassayy __" userId="633cfdf04ce4f680" providerId="LiveId" clId="{D32F89B9-9249-46A7-8807-60FFE542774E}" dt="2025-04-21T20:39:50.250" v="3252" actId="767"/>
          <ac:spMkLst>
            <pc:docMk/>
            <pc:sldMk cId="4257826593" sldId="261"/>
            <ac:spMk id="9" creationId="{F140EE2C-441F-DE9B-7BB5-6DE68E1AE5B7}"/>
          </ac:spMkLst>
        </pc:spChg>
        <pc:spChg chg="add mod">
          <ac:chgData name="tassayy __" userId="633cfdf04ce4f680" providerId="LiveId" clId="{D32F89B9-9249-46A7-8807-60FFE542774E}" dt="2025-04-21T20:39:59.008" v="3253" actId="767"/>
          <ac:spMkLst>
            <pc:docMk/>
            <pc:sldMk cId="4257826593" sldId="261"/>
            <ac:spMk id="10" creationId="{726F2F45-3170-AE73-8B95-25D0FBD5BC1D}"/>
          </ac:spMkLst>
        </pc:spChg>
        <pc:spChg chg="add mod">
          <ac:chgData name="tassayy __" userId="633cfdf04ce4f680" providerId="LiveId" clId="{D32F89B9-9249-46A7-8807-60FFE542774E}" dt="2025-04-21T20:39:59.635" v="3254" actId="767"/>
          <ac:spMkLst>
            <pc:docMk/>
            <pc:sldMk cId="4257826593" sldId="261"/>
            <ac:spMk id="11" creationId="{21719513-8F0F-4F06-20BA-B8B76E2EFA91}"/>
          </ac:spMkLst>
        </pc:spChg>
        <pc:spChg chg="add mod">
          <ac:chgData name="tassayy __" userId="633cfdf04ce4f680" providerId="LiveId" clId="{D32F89B9-9249-46A7-8807-60FFE542774E}" dt="2025-04-21T21:07:14.173" v="4069" actId="20577"/>
          <ac:spMkLst>
            <pc:docMk/>
            <pc:sldMk cId="4257826593" sldId="261"/>
            <ac:spMk id="12" creationId="{D4E53F22-D9B0-4368-ECA6-3F5F0B2D5A5E}"/>
          </ac:spMkLst>
        </pc:spChg>
        <pc:spChg chg="add mod">
          <ac:chgData name="tassayy __" userId="633cfdf04ce4f680" providerId="LiveId" clId="{D32F89B9-9249-46A7-8807-60FFE542774E}" dt="2025-04-21T21:09:07.839" v="4139" actId="20577"/>
          <ac:spMkLst>
            <pc:docMk/>
            <pc:sldMk cId="4257826593" sldId="261"/>
            <ac:spMk id="13" creationId="{85EB3EF9-C2DA-75CC-6F13-20DF2EA79A5B}"/>
          </ac:spMkLst>
        </pc:spChg>
      </pc:sldChg>
      <pc:sldChg chg="addSp delSp modSp mod">
        <pc:chgData name="tassayy __" userId="633cfdf04ce4f680" providerId="LiveId" clId="{D32F89B9-9249-46A7-8807-60FFE542774E}" dt="2025-04-21T16:46:50.680" v="1873" actId="1076"/>
        <pc:sldMkLst>
          <pc:docMk/>
          <pc:sldMk cId="3754154572" sldId="262"/>
        </pc:sldMkLst>
        <pc:spChg chg="mod">
          <ac:chgData name="tassayy __" userId="633cfdf04ce4f680" providerId="LiveId" clId="{D32F89B9-9249-46A7-8807-60FFE542774E}" dt="2025-04-21T16:46:50.680" v="1873" actId="1076"/>
          <ac:spMkLst>
            <pc:docMk/>
            <pc:sldMk cId="3754154572" sldId="262"/>
            <ac:spMk id="6" creationId="{219CE5D9-67A3-259D-228C-70574358AF88}"/>
          </ac:spMkLst>
        </pc:spChg>
        <pc:spChg chg="add mod">
          <ac:chgData name="tassayy __" userId="633cfdf04ce4f680" providerId="LiveId" clId="{D32F89B9-9249-46A7-8807-60FFE542774E}" dt="2025-04-18T10:02:30.034" v="334" actId="20577"/>
          <ac:spMkLst>
            <pc:docMk/>
            <pc:sldMk cId="3754154572" sldId="262"/>
            <ac:spMk id="7" creationId="{4A63AE62-F800-50BB-7AD6-4627686FABFE}"/>
          </ac:spMkLst>
        </pc:spChg>
        <pc:spChg chg="add mod">
          <ac:chgData name="tassayy __" userId="633cfdf04ce4f680" providerId="LiveId" clId="{D32F89B9-9249-46A7-8807-60FFE542774E}" dt="2025-04-21T15:06:08.847" v="1659" actId="1076"/>
          <ac:spMkLst>
            <pc:docMk/>
            <pc:sldMk cId="3754154572" sldId="262"/>
            <ac:spMk id="14" creationId="{6E199241-545D-09B3-4C29-3FE4F379F701}"/>
          </ac:spMkLst>
        </pc:spChg>
        <pc:spChg chg="add mod">
          <ac:chgData name="tassayy __" userId="633cfdf04ce4f680" providerId="LiveId" clId="{D32F89B9-9249-46A7-8807-60FFE542774E}" dt="2025-04-21T15:06:04.501" v="1658" actId="1076"/>
          <ac:spMkLst>
            <pc:docMk/>
            <pc:sldMk cId="3754154572" sldId="262"/>
            <ac:spMk id="15" creationId="{620EDF7A-912F-A12B-D651-2B0A430CA2E8}"/>
          </ac:spMkLst>
        </pc:spChg>
        <pc:picChg chg="mod">
          <ac:chgData name="tassayy __" userId="633cfdf04ce4f680" providerId="LiveId" clId="{D32F89B9-9249-46A7-8807-60FFE542774E}" dt="2025-04-18T10:14:44.977" v="432" actId="1076"/>
          <ac:picMkLst>
            <pc:docMk/>
            <pc:sldMk cId="3754154572" sldId="262"/>
            <ac:picMk id="5" creationId="{EBBE8A47-539A-F9E1-2028-A09F67D1B11B}"/>
          </ac:picMkLst>
        </pc:picChg>
        <pc:picChg chg="add mod modCrop">
          <ac:chgData name="tassayy __" userId="633cfdf04ce4f680" providerId="LiveId" clId="{D32F89B9-9249-46A7-8807-60FFE542774E}" dt="2025-04-21T15:05:53.213" v="1656" actId="1076"/>
          <ac:picMkLst>
            <pc:docMk/>
            <pc:sldMk cId="3754154572" sldId="262"/>
            <ac:picMk id="9" creationId="{A5ED9DB4-7BB8-9E4C-862C-E70F34341E94}"/>
          </ac:picMkLst>
        </pc:picChg>
        <pc:picChg chg="add mod">
          <ac:chgData name="tassayy __" userId="633cfdf04ce4f680" providerId="LiveId" clId="{D32F89B9-9249-46A7-8807-60FFE542774E}" dt="2025-04-21T15:05:56.581" v="1657" actId="1076"/>
          <ac:picMkLst>
            <pc:docMk/>
            <pc:sldMk cId="3754154572" sldId="262"/>
            <ac:picMk id="11" creationId="{1E6E61CA-20A1-9A00-88D9-CF45877277D1}"/>
          </ac:picMkLst>
        </pc:picChg>
      </pc:sldChg>
      <pc:sldChg chg="addSp delSp modSp mod ord">
        <pc:chgData name="tassayy __" userId="633cfdf04ce4f680" providerId="LiveId" clId="{D32F89B9-9249-46A7-8807-60FFE542774E}" dt="2025-04-21T21:13:31.106" v="4166" actId="1076"/>
        <pc:sldMkLst>
          <pc:docMk/>
          <pc:sldMk cId="1059290974" sldId="263"/>
        </pc:sldMkLst>
        <pc:spChg chg="add mod">
          <ac:chgData name="tassayy __" userId="633cfdf04ce4f680" providerId="LiveId" clId="{D32F89B9-9249-46A7-8807-60FFE542774E}" dt="2025-04-21T20:21:16.400" v="2766" actId="1076"/>
          <ac:spMkLst>
            <pc:docMk/>
            <pc:sldMk cId="1059290974" sldId="263"/>
            <ac:spMk id="4" creationId="{4687D90D-1DC3-FA3F-9B6D-BBE68102CB82}"/>
          </ac:spMkLst>
        </pc:spChg>
        <pc:spChg chg="add mod">
          <ac:chgData name="tassayy __" userId="633cfdf04ce4f680" providerId="LiveId" clId="{D32F89B9-9249-46A7-8807-60FFE542774E}" dt="2025-04-21T21:10:40.948" v="4159" actId="20577"/>
          <ac:spMkLst>
            <pc:docMk/>
            <pc:sldMk cId="1059290974" sldId="263"/>
            <ac:spMk id="6" creationId="{FE7CD617-BE7F-932F-BA87-08F0F8A4D9B0}"/>
          </ac:spMkLst>
        </pc:spChg>
        <pc:spChg chg="add del mod">
          <ac:chgData name="tassayy __" userId="633cfdf04ce4f680" providerId="LiveId" clId="{D32F89B9-9249-46A7-8807-60FFE542774E}" dt="2025-04-21T20:23:15.781" v="3078"/>
          <ac:spMkLst>
            <pc:docMk/>
            <pc:sldMk cId="1059290974" sldId="263"/>
            <ac:spMk id="8" creationId="{07A357FF-0E8C-AAA6-10B7-926B1E250886}"/>
          </ac:spMkLst>
        </pc:spChg>
        <pc:spChg chg="add mod">
          <ac:chgData name="tassayy __" userId="633cfdf04ce4f680" providerId="LiveId" clId="{D32F89B9-9249-46A7-8807-60FFE542774E}" dt="2025-04-21T21:13:31.106" v="4166" actId="1076"/>
          <ac:spMkLst>
            <pc:docMk/>
            <pc:sldMk cId="1059290974" sldId="263"/>
            <ac:spMk id="11" creationId="{F4F5F130-3CBE-2B9E-BE5B-A033D316AD52}"/>
          </ac:spMkLst>
        </pc:spChg>
        <pc:picChg chg="mod">
          <ac:chgData name="tassayy __" userId="633cfdf04ce4f680" providerId="LiveId" clId="{D32F89B9-9249-46A7-8807-60FFE542774E}" dt="2025-04-21T20:24:44.734" v="3137" actId="1076"/>
          <ac:picMkLst>
            <pc:docMk/>
            <pc:sldMk cId="1059290974" sldId="263"/>
            <ac:picMk id="5" creationId="{4907C215-6B4B-1D35-2050-D0A3F052E403}"/>
          </ac:picMkLst>
        </pc:picChg>
        <pc:picChg chg="add mod">
          <ac:chgData name="tassayy __" userId="633cfdf04ce4f680" providerId="LiveId" clId="{D32F89B9-9249-46A7-8807-60FFE542774E}" dt="2025-04-21T21:13:28.537" v="4165" actId="1076"/>
          <ac:picMkLst>
            <pc:docMk/>
            <pc:sldMk cId="1059290974" sldId="263"/>
            <ac:picMk id="10" creationId="{C9CB3E9F-F4A9-50BA-6842-D3ADD9DA741D}"/>
          </ac:picMkLst>
        </pc:picChg>
      </pc:sldChg>
      <pc:sldChg chg="addSp modSp mod">
        <pc:chgData name="tassayy __" userId="633cfdf04ce4f680" providerId="LiveId" clId="{D32F89B9-9249-46A7-8807-60FFE542774E}" dt="2025-04-21T21:12:39.421" v="4161" actId="1076"/>
        <pc:sldMkLst>
          <pc:docMk/>
          <pc:sldMk cId="302511688" sldId="264"/>
        </pc:sldMkLst>
        <pc:spChg chg="add mod">
          <ac:chgData name="tassayy __" userId="633cfdf04ce4f680" providerId="LiveId" clId="{D32F89B9-9249-46A7-8807-60FFE542774E}" dt="2025-04-21T21:12:39.421" v="4161" actId="1076"/>
          <ac:spMkLst>
            <pc:docMk/>
            <pc:sldMk cId="302511688" sldId="264"/>
            <ac:spMk id="4" creationId="{C280953D-14AA-F981-DDCF-BD029E2D266C}"/>
          </ac:spMkLst>
        </pc:spChg>
        <pc:spChg chg="add mod">
          <ac:chgData name="tassayy __" userId="633cfdf04ce4f680" providerId="LiveId" clId="{D32F89B9-9249-46A7-8807-60FFE542774E}" dt="2025-04-21T18:39:43.435" v="2262" actId="20577"/>
          <ac:spMkLst>
            <pc:docMk/>
            <pc:sldMk cId="302511688" sldId="264"/>
            <ac:spMk id="11" creationId="{059CE953-8C3C-3B52-CEA2-B72F1119C3A1}"/>
          </ac:spMkLst>
        </pc:spChg>
        <pc:spChg chg="add mod">
          <ac:chgData name="tassayy __" userId="633cfdf04ce4f680" providerId="LiveId" clId="{D32F89B9-9249-46A7-8807-60FFE542774E}" dt="2025-04-21T18:46:55.329" v="2536" actId="20577"/>
          <ac:spMkLst>
            <pc:docMk/>
            <pc:sldMk cId="302511688" sldId="264"/>
            <ac:spMk id="12" creationId="{0ACD956D-603B-5322-D5AD-8C6BFABC29C2}"/>
          </ac:spMkLst>
        </pc:spChg>
        <pc:picChg chg="add mod modCrop">
          <ac:chgData name="tassayy __" userId="633cfdf04ce4f680" providerId="LiveId" clId="{D32F89B9-9249-46A7-8807-60FFE542774E}" dt="2025-04-21T18:17:56.193" v="2161" actId="14100"/>
          <ac:picMkLst>
            <pc:docMk/>
            <pc:sldMk cId="302511688" sldId="264"/>
            <ac:picMk id="7" creationId="{636FADB1-9A81-581A-FAE7-14DAB1949935}"/>
          </ac:picMkLst>
        </pc:picChg>
        <pc:picChg chg="add mod modCrop">
          <ac:chgData name="tassayy __" userId="633cfdf04ce4f680" providerId="LiveId" clId="{D32F89B9-9249-46A7-8807-60FFE542774E}" dt="2025-04-21T18:33:37.718" v="2243" actId="1076"/>
          <ac:picMkLst>
            <pc:docMk/>
            <pc:sldMk cId="302511688" sldId="264"/>
            <ac:picMk id="9" creationId="{2729E993-7EA0-F2DC-9FA9-F4B137173AE1}"/>
          </ac:picMkLst>
        </pc:picChg>
      </pc:sldChg>
      <pc:sldChg chg="addSp delSp modSp mod">
        <pc:chgData name="tassayy __" userId="633cfdf04ce4f680" providerId="LiveId" clId="{D32F89B9-9249-46A7-8807-60FFE542774E}" dt="2025-04-21T16:46:35.928" v="1872" actId="1076"/>
        <pc:sldMkLst>
          <pc:docMk/>
          <pc:sldMk cId="1918055727" sldId="265"/>
        </pc:sldMkLst>
        <pc:spChg chg="add mod">
          <ac:chgData name="tassayy __" userId="633cfdf04ce4f680" providerId="LiveId" clId="{D32F89B9-9249-46A7-8807-60FFE542774E}" dt="2025-04-21T16:44:46.263" v="1846" actId="1076"/>
          <ac:spMkLst>
            <pc:docMk/>
            <pc:sldMk cId="1918055727" sldId="265"/>
            <ac:spMk id="7" creationId="{FA2B17E5-9EED-1D17-7842-9708D7C9DF0F}"/>
          </ac:spMkLst>
        </pc:spChg>
        <pc:spChg chg="add mod">
          <ac:chgData name="tassayy __" userId="633cfdf04ce4f680" providerId="LiveId" clId="{D32F89B9-9249-46A7-8807-60FFE542774E}" dt="2025-04-21T16:46:35.928" v="1872" actId="1076"/>
          <ac:spMkLst>
            <pc:docMk/>
            <pc:sldMk cId="1918055727" sldId="265"/>
            <ac:spMk id="8" creationId="{5CECF40B-BC66-DC60-18B2-1B16BC273CEC}"/>
          </ac:spMkLst>
        </pc:spChg>
        <pc:spChg chg="add mod">
          <ac:chgData name="tassayy __" userId="633cfdf04ce4f680" providerId="LiveId" clId="{D32F89B9-9249-46A7-8807-60FFE542774E}" dt="2025-04-21T16:30:23.364" v="1712" actId="1076"/>
          <ac:spMkLst>
            <pc:docMk/>
            <pc:sldMk cId="1918055727" sldId="265"/>
            <ac:spMk id="9" creationId="{156641F0-EA69-6E78-55D1-38EDCC949733}"/>
          </ac:spMkLst>
        </pc:spChg>
        <pc:picChg chg="add mod">
          <ac:chgData name="tassayy __" userId="633cfdf04ce4f680" providerId="LiveId" clId="{D32F89B9-9249-46A7-8807-60FFE542774E}" dt="2025-04-21T16:30:34.090" v="1714" actId="14100"/>
          <ac:picMkLst>
            <pc:docMk/>
            <pc:sldMk cId="1918055727" sldId="265"/>
            <ac:picMk id="4" creationId="{950C956A-A302-B2A6-28F7-453AB2DF8E29}"/>
          </ac:picMkLst>
        </pc:picChg>
        <pc:picChg chg="mod">
          <ac:chgData name="tassayy __" userId="633cfdf04ce4f680" providerId="LiveId" clId="{D32F89B9-9249-46A7-8807-60FFE542774E}" dt="2025-04-21T16:46:27.962" v="1871" actId="1076"/>
          <ac:picMkLst>
            <pc:docMk/>
            <pc:sldMk cId="1918055727" sldId="265"/>
            <ac:picMk id="5" creationId="{EE9F5533-C45F-59FA-C99C-1895A0EBE19F}"/>
          </ac:picMkLst>
        </pc:picChg>
        <pc:picChg chg="add mod">
          <ac:chgData name="tassayy __" userId="633cfdf04ce4f680" providerId="LiveId" clId="{D32F89B9-9249-46A7-8807-60FFE542774E}" dt="2025-04-21T15:12:05.181" v="1704" actId="1076"/>
          <ac:picMkLst>
            <pc:docMk/>
            <pc:sldMk cId="1918055727" sldId="265"/>
            <ac:picMk id="6" creationId="{AA7BB0DF-1D25-53E5-65B0-59E5B2BF913D}"/>
          </ac:picMkLst>
        </pc:picChg>
      </pc:sldChg>
      <pc:sldChg chg="addSp delSp modSp mod">
        <pc:chgData name="tassayy __" userId="633cfdf04ce4f680" providerId="LiveId" clId="{D32F89B9-9249-46A7-8807-60FFE542774E}" dt="2025-04-21T16:36:51.646" v="1733" actId="1076"/>
        <pc:sldMkLst>
          <pc:docMk/>
          <pc:sldMk cId="1375123374" sldId="266"/>
        </pc:sldMkLst>
        <pc:spChg chg="add mod">
          <ac:chgData name="tassayy __" userId="633cfdf04ce4f680" providerId="LiveId" clId="{D32F89B9-9249-46A7-8807-60FFE542774E}" dt="2025-04-21T16:36:51.646" v="1733" actId="1076"/>
          <ac:spMkLst>
            <pc:docMk/>
            <pc:sldMk cId="1375123374" sldId="266"/>
            <ac:spMk id="22" creationId="{EA72FEAB-2DB0-CF58-A8F2-80D8EF7D5CF6}"/>
          </ac:spMkLst>
        </pc:spChg>
        <pc:spChg chg="add mod">
          <ac:chgData name="tassayy __" userId="633cfdf04ce4f680" providerId="LiveId" clId="{D32F89B9-9249-46A7-8807-60FFE542774E}" dt="2025-04-18T11:24:12.453" v="1294" actId="1076"/>
          <ac:spMkLst>
            <pc:docMk/>
            <pc:sldMk cId="1375123374" sldId="266"/>
            <ac:spMk id="25" creationId="{B6145D68-B16D-1222-4903-F1C09A58461F}"/>
          </ac:spMkLst>
        </pc:spChg>
        <pc:picChg chg="mod">
          <ac:chgData name="tassayy __" userId="633cfdf04ce4f680" providerId="LiveId" clId="{D32F89B9-9249-46A7-8807-60FFE542774E}" dt="2025-04-18T11:17:19.140" v="1187" actId="1076"/>
          <ac:picMkLst>
            <pc:docMk/>
            <pc:sldMk cId="1375123374" sldId="266"/>
            <ac:picMk id="5" creationId="{88DAF9B5-D1BD-5F63-C834-BD7194AD311A}"/>
          </ac:picMkLst>
        </pc:picChg>
        <pc:picChg chg="add mod modCrop">
          <ac:chgData name="tassayy __" userId="633cfdf04ce4f680" providerId="LiveId" clId="{D32F89B9-9249-46A7-8807-60FFE542774E}" dt="2025-04-18T11:19:34.862" v="1241" actId="1076"/>
          <ac:picMkLst>
            <pc:docMk/>
            <pc:sldMk cId="1375123374" sldId="266"/>
            <ac:picMk id="19" creationId="{1C193B49-71CB-BCE3-6509-FBFFBD695C99}"/>
          </ac:picMkLst>
        </pc:picChg>
        <pc:picChg chg="add mod">
          <ac:chgData name="tassayy __" userId="633cfdf04ce4f680" providerId="LiveId" clId="{D32F89B9-9249-46A7-8807-60FFE542774E}" dt="2025-04-18T11:14:21.995" v="1181" actId="1076"/>
          <ac:picMkLst>
            <pc:docMk/>
            <pc:sldMk cId="1375123374" sldId="266"/>
            <ac:picMk id="21" creationId="{FFE0A929-7527-E9A5-21D5-CA7540B07FA7}"/>
          </ac:picMkLst>
        </pc:picChg>
        <pc:picChg chg="add mod">
          <ac:chgData name="tassayy __" userId="633cfdf04ce4f680" providerId="LiveId" clId="{D32F89B9-9249-46A7-8807-60FFE542774E}" dt="2025-04-21T16:36:38.547" v="1732" actId="1076"/>
          <ac:picMkLst>
            <pc:docMk/>
            <pc:sldMk cId="1375123374" sldId="266"/>
            <ac:picMk id="24" creationId="{54CB75A8-0DA9-526E-C9DE-43873ED0D53A}"/>
          </ac:picMkLst>
        </pc:picChg>
      </pc:sldChg>
      <pc:sldChg chg="addSp delSp modSp mod">
        <pc:chgData name="tassayy __" userId="633cfdf04ce4f680" providerId="LiveId" clId="{D32F89B9-9249-46A7-8807-60FFE542774E}" dt="2025-04-18T11:13:26.851" v="1167" actId="1076"/>
        <pc:sldMkLst>
          <pc:docMk/>
          <pc:sldMk cId="3029913524" sldId="267"/>
        </pc:sldMkLst>
        <pc:spChg chg="add mod">
          <ac:chgData name="tassayy __" userId="633cfdf04ce4f680" providerId="LiveId" clId="{D32F89B9-9249-46A7-8807-60FFE542774E}" dt="2025-04-18T11:13:26.851" v="1167" actId="1076"/>
          <ac:spMkLst>
            <pc:docMk/>
            <pc:sldMk cId="3029913524" sldId="267"/>
            <ac:spMk id="13" creationId="{734F868E-5302-F494-D27F-73D9CCF566E3}"/>
          </ac:spMkLst>
        </pc:spChg>
        <pc:picChg chg="mod">
          <ac:chgData name="tassayy __" userId="633cfdf04ce4f680" providerId="LiveId" clId="{D32F89B9-9249-46A7-8807-60FFE542774E}" dt="2025-04-18T10:18:13.221" v="458" actId="1076"/>
          <ac:picMkLst>
            <pc:docMk/>
            <pc:sldMk cId="3029913524" sldId="267"/>
            <ac:picMk id="5" creationId="{7CBF8F44-F4EA-F13D-E42A-FC396E1BEEC8}"/>
          </ac:picMkLst>
        </pc:picChg>
        <pc:picChg chg="add mod">
          <ac:chgData name="tassayy __" userId="633cfdf04ce4f680" providerId="LiveId" clId="{D32F89B9-9249-46A7-8807-60FFE542774E}" dt="2025-04-18T10:28:37.573" v="527" actId="1076"/>
          <ac:picMkLst>
            <pc:docMk/>
            <pc:sldMk cId="3029913524" sldId="267"/>
            <ac:picMk id="7" creationId="{EC9A7283-17BF-0E16-0CA0-274DA772DDDE}"/>
          </ac:picMkLst>
        </pc:picChg>
        <pc:picChg chg="add mod">
          <ac:chgData name="tassayy __" userId="633cfdf04ce4f680" providerId="LiveId" clId="{D32F89B9-9249-46A7-8807-60FFE542774E}" dt="2025-04-18T10:28:44.218" v="529" actId="1076"/>
          <ac:picMkLst>
            <pc:docMk/>
            <pc:sldMk cId="3029913524" sldId="267"/>
            <ac:picMk id="10" creationId="{24BE1562-446F-C8A1-E046-CE672E0775C7}"/>
          </ac:picMkLst>
        </pc:picChg>
        <pc:picChg chg="add mod">
          <ac:chgData name="tassayy __" userId="633cfdf04ce4f680" providerId="LiveId" clId="{D32F89B9-9249-46A7-8807-60FFE542774E}" dt="2025-04-18T10:28:40.267" v="528" actId="1076"/>
          <ac:picMkLst>
            <pc:docMk/>
            <pc:sldMk cId="3029913524" sldId="267"/>
            <ac:picMk id="12" creationId="{8A552366-8FFD-DA25-3E7A-80FFED594448}"/>
          </ac:picMkLst>
        </pc:picChg>
      </pc:sldChg>
      <pc:sldChg chg="addSp delSp modSp mod">
        <pc:chgData name="tassayy __" userId="633cfdf04ce4f680" providerId="LiveId" clId="{D32F89B9-9249-46A7-8807-60FFE542774E}" dt="2025-04-21T16:43:55.457" v="1845" actId="1076"/>
        <pc:sldMkLst>
          <pc:docMk/>
          <pc:sldMk cId="3334859285" sldId="268"/>
        </pc:sldMkLst>
        <pc:spChg chg="add del mod">
          <ac:chgData name="tassayy __" userId="633cfdf04ce4f680" providerId="LiveId" clId="{D32F89B9-9249-46A7-8807-60FFE542774E}" dt="2025-04-21T16:42:31.972" v="1784"/>
          <ac:spMkLst>
            <pc:docMk/>
            <pc:sldMk cId="3334859285" sldId="268"/>
            <ac:spMk id="4" creationId="{EB10DDA8-55FD-85DF-02C2-0C8A707E3310}"/>
          </ac:spMkLst>
        </pc:spChg>
        <pc:spChg chg="add mod">
          <ac:chgData name="tassayy __" userId="633cfdf04ce4f680" providerId="LiveId" clId="{D32F89B9-9249-46A7-8807-60FFE542774E}" dt="2025-04-21T16:43:55.457" v="1845" actId="1076"/>
          <ac:spMkLst>
            <pc:docMk/>
            <pc:sldMk cId="3334859285" sldId="268"/>
            <ac:spMk id="7" creationId="{7FC5FB3C-08BC-F2BD-45FA-D142F1D4EE30}"/>
          </ac:spMkLst>
        </pc:spChg>
        <pc:spChg chg="add mod">
          <ac:chgData name="tassayy __" userId="633cfdf04ce4f680" providerId="LiveId" clId="{D32F89B9-9249-46A7-8807-60FFE542774E}" dt="2025-04-21T16:38:54.673" v="1757" actId="1076"/>
          <ac:spMkLst>
            <pc:docMk/>
            <pc:sldMk cId="3334859285" sldId="268"/>
            <ac:spMk id="15" creationId="{AA11CD29-A4ED-B43D-3730-B897AD204C66}"/>
          </ac:spMkLst>
        </pc:spChg>
        <pc:spChg chg="add mod">
          <ac:chgData name="tassayy __" userId="633cfdf04ce4f680" providerId="LiveId" clId="{D32F89B9-9249-46A7-8807-60FFE542774E}" dt="2025-04-21T16:38:50.211" v="1756" actId="1076"/>
          <ac:spMkLst>
            <pc:docMk/>
            <pc:sldMk cId="3334859285" sldId="268"/>
            <ac:spMk id="17" creationId="{0FAA3250-E592-A183-6645-3A74786C2AC3}"/>
          </ac:spMkLst>
        </pc:spChg>
        <pc:picChg chg="add mod modCrop">
          <ac:chgData name="tassayy __" userId="633cfdf04ce4f680" providerId="LiveId" clId="{D32F89B9-9249-46A7-8807-60FFE542774E}" dt="2025-04-21T16:43:50.308" v="1844" actId="1076"/>
          <ac:picMkLst>
            <pc:docMk/>
            <pc:sldMk cId="3334859285" sldId="268"/>
            <ac:picMk id="6" creationId="{3648B646-6508-311E-3C85-068CBDAF3744}"/>
          </ac:picMkLst>
        </pc:picChg>
        <pc:picChg chg="add mod">
          <ac:chgData name="tassayy __" userId="633cfdf04ce4f680" providerId="LiveId" clId="{D32F89B9-9249-46A7-8807-60FFE542774E}" dt="2025-04-21T16:38:46.490" v="1755" actId="1076"/>
          <ac:picMkLst>
            <pc:docMk/>
            <pc:sldMk cId="3334859285" sldId="268"/>
            <ac:picMk id="13" creationId="{EEAC93B6-8737-C014-F3BB-11E90461155C}"/>
          </ac:picMkLst>
        </pc:picChg>
      </pc:sldChg>
      <pc:sldChg chg="addSp delSp modSp mod">
        <pc:chgData name="tassayy __" userId="633cfdf04ce4f680" providerId="LiveId" clId="{D32F89B9-9249-46A7-8807-60FFE542774E}" dt="2025-04-21T17:26:14.655" v="2006" actId="1076"/>
        <pc:sldMkLst>
          <pc:docMk/>
          <pc:sldMk cId="2829119450" sldId="269"/>
        </pc:sldMkLst>
        <pc:spChg chg="add mod">
          <ac:chgData name="tassayy __" userId="633cfdf04ce4f680" providerId="LiveId" clId="{D32F89B9-9249-46A7-8807-60FFE542774E}" dt="2025-04-21T17:08:07.183" v="1879" actId="1076"/>
          <ac:spMkLst>
            <pc:docMk/>
            <pc:sldMk cId="2829119450" sldId="269"/>
            <ac:spMk id="4" creationId="{5703C07B-8E7D-06CD-10A3-3401865BBD2F}"/>
          </ac:spMkLst>
        </pc:spChg>
        <pc:spChg chg="add del mod">
          <ac:chgData name="tassayy __" userId="633cfdf04ce4f680" providerId="LiveId" clId="{D32F89B9-9249-46A7-8807-60FFE542774E}" dt="2025-04-21T17:18:16.626" v="1984"/>
          <ac:spMkLst>
            <pc:docMk/>
            <pc:sldMk cId="2829119450" sldId="269"/>
            <ac:spMk id="10" creationId="{17049584-44A1-A5EC-DD56-B18FFD9DD1F9}"/>
          </ac:spMkLst>
        </pc:spChg>
        <pc:spChg chg="add mod">
          <ac:chgData name="tassayy __" userId="633cfdf04ce4f680" providerId="LiveId" clId="{D32F89B9-9249-46A7-8807-60FFE542774E}" dt="2025-04-21T17:26:14.655" v="2006" actId="1076"/>
          <ac:spMkLst>
            <pc:docMk/>
            <pc:sldMk cId="2829119450" sldId="269"/>
            <ac:spMk id="12" creationId="{5B6B9930-A1A5-F12E-CFEC-A5F60D423C52}"/>
          </ac:spMkLst>
        </pc:spChg>
        <pc:picChg chg="mod">
          <ac:chgData name="tassayy __" userId="633cfdf04ce4f680" providerId="LiveId" clId="{D32F89B9-9249-46A7-8807-60FFE542774E}" dt="2025-04-21T17:15:01.142" v="1942" actId="1076"/>
          <ac:picMkLst>
            <pc:docMk/>
            <pc:sldMk cId="2829119450" sldId="269"/>
            <ac:picMk id="5" creationId="{CD47A1DE-D12F-022C-9E86-E783D46CF0DD}"/>
          </ac:picMkLst>
        </pc:picChg>
        <pc:picChg chg="add mod">
          <ac:chgData name="tassayy __" userId="633cfdf04ce4f680" providerId="LiveId" clId="{D32F89B9-9249-46A7-8807-60FFE542774E}" dt="2025-04-21T17:26:07.882" v="2005" actId="1076"/>
          <ac:picMkLst>
            <pc:docMk/>
            <pc:sldMk cId="2829119450" sldId="269"/>
            <ac:picMk id="7" creationId="{DB975328-B635-349D-948D-C0FB598DC84E}"/>
          </ac:picMkLst>
        </pc:picChg>
        <pc:picChg chg="add mod">
          <ac:chgData name="tassayy __" userId="633cfdf04ce4f680" providerId="LiveId" clId="{D32F89B9-9249-46A7-8807-60FFE542774E}" dt="2025-04-21T17:25:45.502" v="1999" actId="1076"/>
          <ac:picMkLst>
            <pc:docMk/>
            <pc:sldMk cId="2829119450" sldId="269"/>
            <ac:picMk id="9" creationId="{C946CDB3-8E22-B637-EB92-157FD2E94B52}"/>
          </ac:picMkLst>
        </pc:picChg>
        <pc:picChg chg="add del mod modCrop">
          <ac:chgData name="tassayy __" userId="633cfdf04ce4f680" providerId="LiveId" clId="{D32F89B9-9249-46A7-8807-60FFE542774E}" dt="2025-04-21T15:07:41.198" v="1699" actId="21"/>
          <ac:picMkLst>
            <pc:docMk/>
            <pc:sldMk cId="2829119450" sldId="269"/>
            <ac:picMk id="14" creationId="{C5EAF924-B36B-6235-4F88-004CD9DC05E8}"/>
          </ac:picMkLst>
        </pc:picChg>
        <pc:picChg chg="add mod modCrop">
          <ac:chgData name="tassayy __" userId="633cfdf04ce4f680" providerId="LiveId" clId="{D32F89B9-9249-46A7-8807-60FFE542774E}" dt="2025-04-21T17:26:05.714" v="2004" actId="1076"/>
          <ac:picMkLst>
            <pc:docMk/>
            <pc:sldMk cId="2829119450" sldId="269"/>
            <ac:picMk id="15" creationId="{04C5B39E-1BF9-FFE5-D710-DE5A128FA685}"/>
          </ac:picMkLst>
        </pc:picChg>
        <pc:picChg chg="add del mod modCrop">
          <ac:chgData name="tassayy __" userId="633cfdf04ce4f680" providerId="LiveId" clId="{D32F89B9-9249-46A7-8807-60FFE542774E}" dt="2025-04-21T15:12:41.243" v="1711" actId="21"/>
          <ac:picMkLst>
            <pc:docMk/>
            <pc:sldMk cId="2829119450" sldId="269"/>
            <ac:picMk id="16" creationId="{1290CD04-D37C-ACD8-A577-A32B05E585AB}"/>
          </ac:picMkLst>
        </pc:picChg>
      </pc:sldChg>
      <pc:sldChg chg="addSp delSp modSp mod">
        <pc:chgData name="tassayy __" userId="633cfdf04ce4f680" providerId="LiveId" clId="{D32F89B9-9249-46A7-8807-60FFE542774E}" dt="2025-04-21T21:12:53.313" v="4162" actId="1076"/>
        <pc:sldMkLst>
          <pc:docMk/>
          <pc:sldMk cId="477210497" sldId="270"/>
        </pc:sldMkLst>
        <pc:spChg chg="add del mod">
          <ac:chgData name="tassayy __" userId="633cfdf04ce4f680" providerId="LiveId" clId="{D32F89B9-9249-46A7-8807-60FFE542774E}" dt="2025-04-21T17:33:55.778" v="2009"/>
          <ac:spMkLst>
            <pc:docMk/>
            <pc:sldMk cId="477210497" sldId="270"/>
            <ac:spMk id="4" creationId="{2ACBAA9D-A103-B4AC-8C8C-FF56129B6A4D}"/>
          </ac:spMkLst>
        </pc:spChg>
        <pc:spChg chg="add mod">
          <ac:chgData name="tassayy __" userId="633cfdf04ce4f680" providerId="LiveId" clId="{D32F89B9-9249-46A7-8807-60FFE542774E}" dt="2025-04-21T21:12:53.313" v="4162" actId="1076"/>
          <ac:spMkLst>
            <pc:docMk/>
            <pc:sldMk cId="477210497" sldId="270"/>
            <ac:spMk id="10" creationId="{BEC5FF1B-6CFB-9DF9-5A57-A77473762E36}"/>
          </ac:spMkLst>
        </pc:spChg>
        <pc:picChg chg="mod">
          <ac:chgData name="tassayy __" userId="633cfdf04ce4f680" providerId="LiveId" clId="{D32F89B9-9249-46A7-8807-60FFE542774E}" dt="2025-04-21T18:51:51.082" v="2727" actId="1076"/>
          <ac:picMkLst>
            <pc:docMk/>
            <pc:sldMk cId="477210497" sldId="270"/>
            <ac:picMk id="5" creationId="{FEB26500-C31F-2E5D-7AC7-B5A9745EDFE7}"/>
          </ac:picMkLst>
        </pc:picChg>
        <pc:picChg chg="add mod">
          <ac:chgData name="tassayy __" userId="633cfdf04ce4f680" providerId="LiveId" clId="{D32F89B9-9249-46A7-8807-60FFE542774E}" dt="2025-04-21T18:53:15.610" v="2748" actId="14100"/>
          <ac:picMkLst>
            <pc:docMk/>
            <pc:sldMk cId="477210497" sldId="270"/>
            <ac:picMk id="7" creationId="{BEDE230C-5374-66DF-3B37-C4044523FE79}"/>
          </ac:picMkLst>
        </pc:picChg>
        <pc:picChg chg="add mod">
          <ac:chgData name="tassayy __" userId="633cfdf04ce4f680" providerId="LiveId" clId="{D32F89B9-9249-46A7-8807-60FFE542774E}" dt="2025-04-21T18:53:12.649" v="2747" actId="14100"/>
          <ac:picMkLst>
            <pc:docMk/>
            <pc:sldMk cId="477210497" sldId="270"/>
            <ac:picMk id="9" creationId="{011FCCE9-B15A-7129-1859-2AA13817C81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CCCDB-3CCA-4D0A-AFE3-8457B6523B85}" type="datetimeFigureOut">
              <a:rPr lang="ru-UA" smtClean="0"/>
              <a:t>21.04.2025</a:t>
            </a:fld>
            <a:endParaRPr lang="ru-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8C4DF2-8005-49FD-B052-203460C74B68}" type="slidenum">
              <a:rPr lang="ru-UA" smtClean="0"/>
              <a:t>‹#›</a:t>
            </a:fld>
            <a:endParaRPr lang="ru-UA"/>
          </a:p>
        </p:txBody>
      </p:sp>
    </p:spTree>
    <p:extLst>
      <p:ext uri="{BB962C8B-B14F-4D97-AF65-F5344CB8AC3E}">
        <p14:creationId xmlns:p14="http://schemas.microsoft.com/office/powerpoint/2010/main" val="530659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8BF1A1-5BC8-9B7D-250A-B6F683C5C8F3}"/>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BCB42523-4905-E672-F331-D7F4FB4A5C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3544F63B-0ABC-6551-5F92-E2883CF8B61B}"/>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5" name="Нижний колонтитул 4">
            <a:extLst>
              <a:ext uri="{FF2B5EF4-FFF2-40B4-BE49-F238E27FC236}">
                <a16:creationId xmlns:a16="http://schemas.microsoft.com/office/drawing/2014/main" id="{2D833DE6-90FF-F0EC-8D35-D2F28CFE4050}"/>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A0C64E8B-64A0-1F67-683A-A56EEDE9F888}"/>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2874870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FAC2F6-55EE-E243-3175-D9A649E7366F}"/>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33EA403E-299C-3E44-7E36-45B8B14E082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343101F3-4BDA-DEC9-47A6-32BA81F330E8}"/>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5" name="Нижний колонтитул 4">
            <a:extLst>
              <a:ext uri="{FF2B5EF4-FFF2-40B4-BE49-F238E27FC236}">
                <a16:creationId xmlns:a16="http://schemas.microsoft.com/office/drawing/2014/main" id="{2E20C1F0-6B8C-782A-3EF9-130AF52B585A}"/>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27278214-1B34-E080-D780-76C732506332}"/>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373583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D518D7-A8DD-B6FC-02B5-02B11C05FC4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UA"/>
          </a:p>
        </p:txBody>
      </p:sp>
      <p:sp>
        <p:nvSpPr>
          <p:cNvPr id="3" name="Текст 2">
            <a:extLst>
              <a:ext uri="{FF2B5EF4-FFF2-40B4-BE49-F238E27FC236}">
                <a16:creationId xmlns:a16="http://schemas.microsoft.com/office/drawing/2014/main" id="{47DDD4E1-B91E-3681-D146-CAB993853D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5527D4A-01AA-8189-5A4E-D96ED24966D3}"/>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5" name="Нижний колонтитул 4">
            <a:extLst>
              <a:ext uri="{FF2B5EF4-FFF2-40B4-BE49-F238E27FC236}">
                <a16:creationId xmlns:a16="http://schemas.microsoft.com/office/drawing/2014/main" id="{B24536F7-FFBA-1F49-997C-009933D73C89}"/>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07B3587A-73E0-8C07-8517-6BBBB923824E}"/>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270853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8062F8-4BF1-FE73-CE65-A05B4B166F76}"/>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630DDD78-01CC-09D2-E5BB-B56F000F8B4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872417CA-C6F1-4BF4-FEA3-2C8FEE2AFC3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D2562BCC-508D-09C2-56CF-2CD3BA53818A}"/>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6" name="Нижний колонтитул 5">
            <a:extLst>
              <a:ext uri="{FF2B5EF4-FFF2-40B4-BE49-F238E27FC236}">
                <a16:creationId xmlns:a16="http://schemas.microsoft.com/office/drawing/2014/main" id="{C49F0038-F819-BD3D-51C2-748F70031301}"/>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64600C29-0329-EA0B-BD44-F41CD65C3870}"/>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3248596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5ABF1E-8177-EB53-C4F5-B0A31DE96FC8}"/>
              </a:ext>
            </a:extLst>
          </p:cNvPr>
          <p:cNvSpPr>
            <a:spLocks noGrp="1"/>
          </p:cNvSpPr>
          <p:nvPr>
            <p:ph type="title"/>
          </p:nvPr>
        </p:nvSpPr>
        <p:spPr>
          <a:xfrm>
            <a:off x="839788" y="365125"/>
            <a:ext cx="105156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84450621-E399-F8BC-9A1F-00BAA96FDA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860108E1-4740-B6F8-16AC-7F93E8901E9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FB504D2E-DD08-35CE-C13F-DD8CF4B9C7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8E7AE758-F0BA-E864-0B4A-369333EBBCB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4F0E7D5B-3BAD-C9A5-A67B-7AB83BEF7861}"/>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8" name="Нижний колонтитул 7">
            <a:extLst>
              <a:ext uri="{FF2B5EF4-FFF2-40B4-BE49-F238E27FC236}">
                <a16:creationId xmlns:a16="http://schemas.microsoft.com/office/drawing/2014/main" id="{5194C145-F56C-972B-557A-24D815890157}"/>
              </a:ext>
            </a:extLst>
          </p:cNvPr>
          <p:cNvSpPr>
            <a:spLocks noGrp="1"/>
          </p:cNvSpPr>
          <p:nvPr>
            <p:ph type="ftr" sz="quarter" idx="11"/>
          </p:nvPr>
        </p:nvSpPr>
        <p:spPr/>
        <p:txBody>
          <a:bodyPr/>
          <a:lstStyle/>
          <a:p>
            <a:endParaRPr lang="ru-UA"/>
          </a:p>
        </p:txBody>
      </p:sp>
      <p:sp>
        <p:nvSpPr>
          <p:cNvPr id="9" name="Номер слайда 8">
            <a:extLst>
              <a:ext uri="{FF2B5EF4-FFF2-40B4-BE49-F238E27FC236}">
                <a16:creationId xmlns:a16="http://schemas.microsoft.com/office/drawing/2014/main" id="{5D76DF4F-79B9-14CD-56EF-BD92335072E1}"/>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294092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6B4659-E146-122F-A86D-7FA9A8DE4647}"/>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61A94891-300B-5E14-EC9A-920E985AE596}"/>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4" name="Нижний колонтитул 3">
            <a:extLst>
              <a:ext uri="{FF2B5EF4-FFF2-40B4-BE49-F238E27FC236}">
                <a16:creationId xmlns:a16="http://schemas.microsoft.com/office/drawing/2014/main" id="{7473CB11-7BF9-7744-D53B-CCF9A4BB2E06}"/>
              </a:ext>
            </a:extLst>
          </p:cNvPr>
          <p:cNvSpPr>
            <a:spLocks noGrp="1"/>
          </p:cNvSpPr>
          <p:nvPr>
            <p:ph type="ftr" sz="quarter" idx="11"/>
          </p:nvPr>
        </p:nvSpPr>
        <p:spPr/>
        <p:txBody>
          <a:bodyPr/>
          <a:lstStyle/>
          <a:p>
            <a:endParaRPr lang="ru-UA"/>
          </a:p>
        </p:txBody>
      </p:sp>
      <p:sp>
        <p:nvSpPr>
          <p:cNvPr id="5" name="Номер слайда 4">
            <a:extLst>
              <a:ext uri="{FF2B5EF4-FFF2-40B4-BE49-F238E27FC236}">
                <a16:creationId xmlns:a16="http://schemas.microsoft.com/office/drawing/2014/main" id="{DFE6E0EA-386E-CA45-0F59-BE2244D4A940}"/>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3507213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4F6C51E-8650-185D-03E2-07EC109B84C3}"/>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3" name="Нижний колонтитул 2">
            <a:extLst>
              <a:ext uri="{FF2B5EF4-FFF2-40B4-BE49-F238E27FC236}">
                <a16:creationId xmlns:a16="http://schemas.microsoft.com/office/drawing/2014/main" id="{29244FED-B879-D77A-B320-3DD339910D7E}"/>
              </a:ext>
            </a:extLst>
          </p:cNvPr>
          <p:cNvSpPr>
            <a:spLocks noGrp="1"/>
          </p:cNvSpPr>
          <p:nvPr>
            <p:ph type="ftr" sz="quarter" idx="11"/>
          </p:nvPr>
        </p:nvSpPr>
        <p:spPr/>
        <p:txBody>
          <a:bodyPr/>
          <a:lstStyle/>
          <a:p>
            <a:endParaRPr lang="ru-UA"/>
          </a:p>
        </p:txBody>
      </p:sp>
      <p:sp>
        <p:nvSpPr>
          <p:cNvPr id="4" name="Номер слайда 3">
            <a:extLst>
              <a:ext uri="{FF2B5EF4-FFF2-40B4-BE49-F238E27FC236}">
                <a16:creationId xmlns:a16="http://schemas.microsoft.com/office/drawing/2014/main" id="{019AD04A-EBAF-29CA-6531-A95C80405AE4}"/>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255596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23A1DE-3D7F-A3EC-4758-E9F1F5A2504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Объект 2">
            <a:extLst>
              <a:ext uri="{FF2B5EF4-FFF2-40B4-BE49-F238E27FC236}">
                <a16:creationId xmlns:a16="http://schemas.microsoft.com/office/drawing/2014/main" id="{EA53457A-E6CC-90E5-3595-FEA890F896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09D222FB-2C93-D3CA-CE65-3EE3B40611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4FA5595-B506-BAD5-CEF2-E7BEBBEE1047}"/>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6" name="Нижний колонтитул 5">
            <a:extLst>
              <a:ext uri="{FF2B5EF4-FFF2-40B4-BE49-F238E27FC236}">
                <a16:creationId xmlns:a16="http://schemas.microsoft.com/office/drawing/2014/main" id="{4CF0D3E1-E621-F68B-1F87-444E13B7B9BD}"/>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65E1B035-CE8C-44CD-9B54-C46A959EA4CA}"/>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668649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C7F316-A877-3927-6F0B-8D0476203BC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0D77C47F-9627-D49A-660B-2A52577D5C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UA"/>
          </a:p>
        </p:txBody>
      </p:sp>
      <p:sp>
        <p:nvSpPr>
          <p:cNvPr id="4" name="Текст 3">
            <a:extLst>
              <a:ext uri="{FF2B5EF4-FFF2-40B4-BE49-F238E27FC236}">
                <a16:creationId xmlns:a16="http://schemas.microsoft.com/office/drawing/2014/main" id="{4346417D-20F4-C76B-0A45-B5D1611484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F44ADE4-9BD4-F3F5-A548-2A196CBD66FA}"/>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6" name="Нижний колонтитул 5">
            <a:extLst>
              <a:ext uri="{FF2B5EF4-FFF2-40B4-BE49-F238E27FC236}">
                <a16:creationId xmlns:a16="http://schemas.microsoft.com/office/drawing/2014/main" id="{68D6D874-4536-18C4-357B-C281FBA978CE}"/>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9AA5B6DF-E090-8477-3B8C-1DB13939F3AF}"/>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114221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DE43DA-5BA7-53DA-2E62-848137D1411C}"/>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29A66150-0614-4DF6-7B4C-D09ACA27B91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202AC7CD-A428-CB03-2833-1E85C2A40CDF}"/>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5" name="Нижний колонтитул 4">
            <a:extLst>
              <a:ext uri="{FF2B5EF4-FFF2-40B4-BE49-F238E27FC236}">
                <a16:creationId xmlns:a16="http://schemas.microsoft.com/office/drawing/2014/main" id="{AD60A37A-0C22-D34F-B319-A9838547312D}"/>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A586F498-8386-942A-289B-5113371C5A9D}"/>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1815907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57811FB5-2388-291A-F5CC-07C5C1C2067D}"/>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202DC231-7BD6-B384-A03B-300AFD2B334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F64563F9-E5E7-986E-A42A-BE19203F1E7A}"/>
              </a:ext>
            </a:extLst>
          </p:cNvPr>
          <p:cNvSpPr>
            <a:spLocks noGrp="1"/>
          </p:cNvSpPr>
          <p:nvPr>
            <p:ph type="dt" sz="half" idx="10"/>
          </p:nvPr>
        </p:nvSpPr>
        <p:spPr/>
        <p:txBody>
          <a:bodyPr/>
          <a:lstStyle/>
          <a:p>
            <a:fld id="{66FEFE9B-13DD-4C78-882F-90587F4C48FD}" type="datetimeFigureOut">
              <a:rPr lang="ru-UA" smtClean="0"/>
              <a:t>21.04.2025</a:t>
            </a:fld>
            <a:endParaRPr lang="ru-UA"/>
          </a:p>
        </p:txBody>
      </p:sp>
      <p:sp>
        <p:nvSpPr>
          <p:cNvPr id="5" name="Нижний колонтитул 4">
            <a:extLst>
              <a:ext uri="{FF2B5EF4-FFF2-40B4-BE49-F238E27FC236}">
                <a16:creationId xmlns:a16="http://schemas.microsoft.com/office/drawing/2014/main" id="{0BC8B9D0-C62D-7E9B-C370-7FDE9A1D2012}"/>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74F8FA4D-9A02-0125-03F8-C7AEF4FA6BD8}"/>
              </a:ext>
            </a:extLst>
          </p:cNvPr>
          <p:cNvSpPr>
            <a:spLocks noGrp="1"/>
          </p:cNvSpPr>
          <p:nvPr>
            <p:ph type="sldNum" sz="quarter" idx="12"/>
          </p:nvPr>
        </p:nvSpPr>
        <p:spPr/>
        <p:txBody>
          <a:bodyPr/>
          <a:lstStyle/>
          <a:p>
            <a:fld id="{AC6FD362-1992-4174-A534-4D627D2033CF}" type="slidenum">
              <a:rPr lang="ru-UA" smtClean="0"/>
              <a:t>‹#›</a:t>
            </a:fld>
            <a:endParaRPr lang="ru-UA"/>
          </a:p>
        </p:txBody>
      </p:sp>
    </p:spTree>
    <p:extLst>
      <p:ext uri="{BB962C8B-B14F-4D97-AF65-F5344CB8AC3E}">
        <p14:creationId xmlns:p14="http://schemas.microsoft.com/office/powerpoint/2010/main" val="73752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8FC8D4-D688-887F-85AF-035E66DB5D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BE8D7CC1-D965-2E89-7BD9-5CCE5D1EB6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FA2A1E7D-F7E8-B7BF-86BE-617BD557C9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FEFE9B-13DD-4C78-882F-90587F4C48FD}" type="datetimeFigureOut">
              <a:rPr lang="ru-UA" smtClean="0"/>
              <a:t>21.04.2025</a:t>
            </a:fld>
            <a:endParaRPr lang="ru-UA"/>
          </a:p>
        </p:txBody>
      </p:sp>
      <p:sp>
        <p:nvSpPr>
          <p:cNvPr id="5" name="Нижний колонтитул 4">
            <a:extLst>
              <a:ext uri="{FF2B5EF4-FFF2-40B4-BE49-F238E27FC236}">
                <a16:creationId xmlns:a16="http://schemas.microsoft.com/office/drawing/2014/main" id="{7C575012-D115-32F9-CC1C-93BA90DF59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UA"/>
          </a:p>
        </p:txBody>
      </p:sp>
      <p:sp>
        <p:nvSpPr>
          <p:cNvPr id="6" name="Номер слайда 5">
            <a:extLst>
              <a:ext uri="{FF2B5EF4-FFF2-40B4-BE49-F238E27FC236}">
                <a16:creationId xmlns:a16="http://schemas.microsoft.com/office/drawing/2014/main" id="{1EDD1AB4-7250-A453-E244-F64A167DAC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FD362-1992-4174-A534-4D627D2033CF}" type="slidenum">
              <a:rPr lang="ru-UA" smtClean="0"/>
              <a:t>‹#›</a:t>
            </a:fld>
            <a:endParaRPr lang="ru-UA"/>
          </a:p>
        </p:txBody>
      </p:sp>
    </p:spTree>
    <p:extLst>
      <p:ext uri="{BB962C8B-B14F-4D97-AF65-F5344CB8AC3E}">
        <p14:creationId xmlns:p14="http://schemas.microsoft.com/office/powerpoint/2010/main" val="305941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search.app/ZNNyzP2WGXPr7Ybm7"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7FFB2B08-2E2F-98E6-141A-90A768FAB2B8}"/>
              </a:ext>
            </a:extLst>
          </p:cNvPr>
          <p:cNvSpPr>
            <a:spLocks noGrp="1"/>
          </p:cNvSpPr>
          <p:nvPr>
            <p:ph type="title"/>
          </p:nvPr>
        </p:nvSpPr>
        <p:spPr/>
        <p:txBody>
          <a:bodyPr/>
          <a:lstStyle/>
          <a:p>
            <a:endParaRPr lang="ru-UA"/>
          </a:p>
        </p:txBody>
      </p:sp>
      <p:sp>
        <p:nvSpPr>
          <p:cNvPr id="8" name="Текст 7">
            <a:extLst>
              <a:ext uri="{FF2B5EF4-FFF2-40B4-BE49-F238E27FC236}">
                <a16:creationId xmlns:a16="http://schemas.microsoft.com/office/drawing/2014/main" id="{CB3D8519-3246-623B-B4F6-6157A7A1094B}"/>
              </a:ext>
            </a:extLst>
          </p:cNvPr>
          <p:cNvSpPr>
            <a:spLocks noGrp="1"/>
          </p:cNvSpPr>
          <p:nvPr>
            <p:ph type="body" idx="1"/>
          </p:nvPr>
        </p:nvSpPr>
        <p:spPr/>
        <p:txBody>
          <a:bodyPr/>
          <a:lstStyle/>
          <a:p>
            <a:endParaRPr lang="ru-UA"/>
          </a:p>
        </p:txBody>
      </p:sp>
      <p:pic>
        <p:nvPicPr>
          <p:cNvPr id="5" name="Рисунок 4">
            <a:extLst>
              <a:ext uri="{FF2B5EF4-FFF2-40B4-BE49-F238E27FC236}">
                <a16:creationId xmlns:a16="http://schemas.microsoft.com/office/drawing/2014/main" id="{B39C9029-B905-4E72-6B4A-8776C015FB0E}"/>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0"/>
            <a:ext cx="12192000" cy="6858000"/>
          </a:xfrm>
          <a:prstGeom prst="rect">
            <a:avLst/>
          </a:prstGeom>
        </p:spPr>
      </p:pic>
      <p:sp>
        <p:nvSpPr>
          <p:cNvPr id="10" name="TextBox 9">
            <a:extLst>
              <a:ext uri="{FF2B5EF4-FFF2-40B4-BE49-F238E27FC236}">
                <a16:creationId xmlns:a16="http://schemas.microsoft.com/office/drawing/2014/main" id="{87018887-41EE-6C28-21A2-B78C0DCB5799}"/>
              </a:ext>
            </a:extLst>
          </p:cNvPr>
          <p:cNvSpPr txBox="1"/>
          <p:nvPr/>
        </p:nvSpPr>
        <p:spPr>
          <a:xfrm>
            <a:off x="100668" y="179059"/>
            <a:ext cx="13784470" cy="646331"/>
          </a:xfrm>
          <a:prstGeom prst="rect">
            <a:avLst/>
          </a:prstGeom>
          <a:noFill/>
        </p:spPr>
        <p:txBody>
          <a:bodyPr wrap="square" rtlCol="0">
            <a:spAutoFit/>
          </a:bodyPr>
          <a:lstStyle/>
          <a:p>
            <a:r>
              <a:rPr lang="uk-UA" sz="3500" b="1">
                <a:latin typeface="Century Gothic" panose="020B0502020202020204" pitchFamily="34" charset="0"/>
              </a:rPr>
              <a:t>Всеукраїнський конкурс </a:t>
            </a:r>
            <a:r>
              <a:rPr lang="en-US" sz="3500" b="1">
                <a:latin typeface="Century Gothic" panose="020B0502020202020204" pitchFamily="34" charset="0"/>
              </a:rPr>
              <a:t>“</a:t>
            </a:r>
            <a:r>
              <a:rPr lang="uk-UA" sz="3500" b="1">
                <a:latin typeface="Century Gothic" panose="020B0502020202020204" pitchFamily="34" charset="0"/>
              </a:rPr>
              <a:t> МАН – Юніор  Дослідник</a:t>
            </a:r>
            <a:r>
              <a:rPr lang="en-US" sz="3500" b="1">
                <a:latin typeface="Century Gothic" panose="020B0502020202020204" pitchFamily="34" charset="0"/>
              </a:rPr>
              <a:t> ”</a:t>
            </a:r>
            <a:r>
              <a:rPr lang="uk-UA" sz="3500" b="1">
                <a:latin typeface="Century Gothic" panose="020B0502020202020204" pitchFamily="34" charset="0"/>
              </a:rPr>
              <a:t> </a:t>
            </a:r>
            <a:endParaRPr lang="ru-UA" sz="3500" b="1">
              <a:latin typeface="Century Gothic" panose="020B0502020202020204" pitchFamily="34" charset="0"/>
            </a:endParaRPr>
          </a:p>
        </p:txBody>
      </p:sp>
      <p:sp>
        <p:nvSpPr>
          <p:cNvPr id="11" name="TextBox 10">
            <a:extLst>
              <a:ext uri="{FF2B5EF4-FFF2-40B4-BE49-F238E27FC236}">
                <a16:creationId xmlns:a16="http://schemas.microsoft.com/office/drawing/2014/main" id="{9C7DDF49-6538-7DEB-4C7C-E36D1F8A4640}"/>
              </a:ext>
            </a:extLst>
          </p:cNvPr>
          <p:cNvSpPr txBox="1"/>
          <p:nvPr/>
        </p:nvSpPr>
        <p:spPr>
          <a:xfrm>
            <a:off x="1911463" y="1999796"/>
            <a:ext cx="8623882" cy="461665"/>
          </a:xfrm>
          <a:prstGeom prst="rect">
            <a:avLst/>
          </a:prstGeom>
          <a:noFill/>
        </p:spPr>
        <p:txBody>
          <a:bodyPr wrap="square" rtlCol="0">
            <a:spAutoFit/>
          </a:bodyPr>
          <a:lstStyle/>
          <a:p>
            <a:r>
              <a:rPr lang="en-US" sz="24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a:t>
            </a:r>
            <a:r>
              <a:rPr lang="uk-UA" sz="24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ЕКСКУРСІЙНИЙ МАРШРУТ КЛАВДІЄВО-ТАРАСОВИМ</a:t>
            </a:r>
            <a:r>
              <a:rPr lang="en-US" sz="2400" b="1">
                <a:solidFill>
                  <a:schemeClr val="accent6">
                    <a:lumMod val="50000"/>
                  </a:schemeClr>
                </a:solidFill>
                <a:latin typeface="Century Gothic" panose="020B0502020202020204" pitchFamily="34" charset="0"/>
              </a:rPr>
              <a:t>”</a:t>
            </a:r>
            <a:r>
              <a:rPr lang="uk-UA" sz="2400" b="1">
                <a:solidFill>
                  <a:schemeClr val="accent6">
                    <a:lumMod val="50000"/>
                  </a:schemeClr>
                </a:solidFill>
                <a:latin typeface="Century Gothic" panose="020B0502020202020204" pitchFamily="34" charset="0"/>
              </a:rPr>
              <a:t>  </a:t>
            </a:r>
            <a:endParaRPr lang="ru-UA" sz="2400" b="1">
              <a:solidFill>
                <a:schemeClr val="accent6">
                  <a:lumMod val="50000"/>
                </a:schemeClr>
              </a:solidFill>
              <a:latin typeface="Century Gothic" panose="020B0502020202020204" pitchFamily="34" charset="0"/>
            </a:endParaRPr>
          </a:p>
        </p:txBody>
      </p:sp>
      <p:sp>
        <p:nvSpPr>
          <p:cNvPr id="12" name="TextBox 11">
            <a:extLst>
              <a:ext uri="{FF2B5EF4-FFF2-40B4-BE49-F238E27FC236}">
                <a16:creationId xmlns:a16="http://schemas.microsoft.com/office/drawing/2014/main" id="{5002EE0D-C9C2-67A8-0F64-447773AD62C7}"/>
              </a:ext>
            </a:extLst>
          </p:cNvPr>
          <p:cNvSpPr txBox="1"/>
          <p:nvPr/>
        </p:nvSpPr>
        <p:spPr>
          <a:xfrm>
            <a:off x="3700142" y="1151549"/>
            <a:ext cx="7213600" cy="461665"/>
          </a:xfrm>
          <a:prstGeom prst="rect">
            <a:avLst/>
          </a:prstGeom>
          <a:noFill/>
        </p:spPr>
        <p:txBody>
          <a:bodyPr wrap="square" rtlCol="0">
            <a:spAutoFit/>
          </a:bodyPr>
          <a:lstStyle/>
          <a:p>
            <a:r>
              <a:rPr lang="uk-UA" sz="2400">
                <a:latin typeface="Century Gothic" panose="020B0502020202020204" pitchFamily="34" charset="0"/>
              </a:rPr>
              <a:t>Номінація  </a:t>
            </a:r>
            <a:r>
              <a:rPr lang="en-US" sz="2400">
                <a:latin typeface="Century Gothic" panose="020B0502020202020204" pitchFamily="34" charset="0"/>
              </a:rPr>
              <a:t>“ </a:t>
            </a:r>
            <a:r>
              <a:rPr lang="uk-UA" sz="2400">
                <a:latin typeface="Century Gothic" panose="020B0502020202020204" pitchFamily="34" charset="0"/>
              </a:rPr>
              <a:t>Історик</a:t>
            </a:r>
            <a:r>
              <a:rPr lang="en-US" sz="2400">
                <a:latin typeface="Century Gothic" panose="020B0502020202020204" pitchFamily="34" charset="0"/>
              </a:rPr>
              <a:t> – </a:t>
            </a:r>
            <a:r>
              <a:rPr lang="uk-UA" sz="2400">
                <a:latin typeface="Century Gothic" panose="020B0502020202020204" pitchFamily="34" charset="0"/>
              </a:rPr>
              <a:t>Юніор </a:t>
            </a:r>
            <a:r>
              <a:rPr lang="en-US" sz="2400">
                <a:latin typeface="Century Gothic" panose="020B0502020202020204" pitchFamily="34" charset="0"/>
              </a:rPr>
              <a:t>”</a:t>
            </a:r>
            <a:endParaRPr lang="ru-UA" sz="2400">
              <a:latin typeface="Century Gothic" panose="020B0502020202020204" pitchFamily="34" charset="0"/>
            </a:endParaRPr>
          </a:p>
        </p:txBody>
      </p:sp>
      <p:pic>
        <p:nvPicPr>
          <p:cNvPr id="20" name="Рисунок 19">
            <a:extLst>
              <a:ext uri="{FF2B5EF4-FFF2-40B4-BE49-F238E27FC236}">
                <a16:creationId xmlns:a16="http://schemas.microsoft.com/office/drawing/2014/main" id="{44A32555-DD81-C9DC-0ADA-D0B5E97493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8940" y="3272282"/>
            <a:ext cx="2038548" cy="3059017"/>
          </a:xfrm>
          <a:prstGeom prst="rect">
            <a:avLst/>
          </a:prstGeom>
        </p:spPr>
      </p:pic>
      <p:pic>
        <p:nvPicPr>
          <p:cNvPr id="22" name="Рисунок 21">
            <a:extLst>
              <a:ext uri="{FF2B5EF4-FFF2-40B4-BE49-F238E27FC236}">
                <a16:creationId xmlns:a16="http://schemas.microsoft.com/office/drawing/2014/main" id="{D27C8DB6-FCE3-36B3-ED56-EDF9349EA1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5470" y="3272282"/>
            <a:ext cx="2038548" cy="3059017"/>
          </a:xfrm>
          <a:prstGeom prst="rect">
            <a:avLst/>
          </a:prstGeom>
        </p:spPr>
      </p:pic>
      <p:sp>
        <p:nvSpPr>
          <p:cNvPr id="24" name="TextBox 23">
            <a:extLst>
              <a:ext uri="{FF2B5EF4-FFF2-40B4-BE49-F238E27FC236}">
                <a16:creationId xmlns:a16="http://schemas.microsoft.com/office/drawing/2014/main" id="{EC5392FF-7F48-A7AF-94B3-F3E55ABEA1DE}"/>
              </a:ext>
            </a:extLst>
          </p:cNvPr>
          <p:cNvSpPr txBox="1"/>
          <p:nvPr/>
        </p:nvSpPr>
        <p:spPr>
          <a:xfrm>
            <a:off x="329208" y="3529094"/>
            <a:ext cx="7247697" cy="1323439"/>
          </a:xfrm>
          <a:prstGeom prst="rect">
            <a:avLst/>
          </a:prstGeom>
          <a:noFill/>
        </p:spPr>
        <p:txBody>
          <a:bodyPr wrap="square" rtlCol="0">
            <a:spAutoFit/>
          </a:bodyPr>
          <a:lstStyle/>
          <a:p>
            <a:r>
              <a:rPr lang="uk-UA" sz="2000" b="1">
                <a:latin typeface="Century Gothic" panose="020B0502020202020204" pitchFamily="34" charset="0"/>
              </a:rPr>
              <a:t>Роботу виконали </a:t>
            </a:r>
            <a:r>
              <a:rPr lang="uk-UA" sz="2000">
                <a:latin typeface="Century Gothic" panose="020B0502020202020204" pitchFamily="34" charset="0"/>
              </a:rPr>
              <a:t>– Горбаченко Злата Олександрівна та Кліндухова Таміла Валерівна, учениці Клавдіївського ліцею імені О. Рибалка, Немішаївської селищної ради Бучанського району, Київської області</a:t>
            </a:r>
            <a:endParaRPr lang="ru-UA" sz="2000">
              <a:latin typeface="Century Gothic" panose="020B0502020202020204" pitchFamily="34" charset="0"/>
            </a:endParaRPr>
          </a:p>
        </p:txBody>
      </p:sp>
      <p:sp>
        <p:nvSpPr>
          <p:cNvPr id="2" name="TextBox 1">
            <a:extLst>
              <a:ext uri="{FF2B5EF4-FFF2-40B4-BE49-F238E27FC236}">
                <a16:creationId xmlns:a16="http://schemas.microsoft.com/office/drawing/2014/main" id="{879996C4-F1D9-AF3A-11AF-7917AB663BC3}"/>
              </a:ext>
            </a:extLst>
          </p:cNvPr>
          <p:cNvSpPr txBox="1"/>
          <p:nvPr/>
        </p:nvSpPr>
        <p:spPr>
          <a:xfrm>
            <a:off x="358906" y="5408752"/>
            <a:ext cx="5338354" cy="1015663"/>
          </a:xfrm>
          <a:prstGeom prst="rect">
            <a:avLst/>
          </a:prstGeom>
          <a:noFill/>
        </p:spPr>
        <p:txBody>
          <a:bodyPr wrap="square" rtlCol="0">
            <a:spAutoFit/>
          </a:bodyPr>
          <a:lstStyle/>
          <a:p>
            <a:r>
              <a:rPr lang="uk-UA" sz="2000" b="1">
                <a:latin typeface="Century Gothic" panose="020B0502020202020204" pitchFamily="34" charset="0"/>
              </a:rPr>
              <a:t>Керівник </a:t>
            </a:r>
            <a:r>
              <a:rPr lang="en-US" sz="2000">
                <a:latin typeface="Century Gothic" panose="020B0502020202020204" pitchFamily="34" charset="0"/>
              </a:rPr>
              <a:t>: </a:t>
            </a:r>
            <a:r>
              <a:rPr lang="uk-UA" sz="2000">
                <a:latin typeface="Century Gothic" panose="020B0502020202020204" pitchFamily="34" charset="0"/>
              </a:rPr>
              <a:t>Рибалко Сергій Леонідович, вчитель історії та правознавства Клавдіївського ліцею  </a:t>
            </a:r>
            <a:endParaRPr lang="ru-UA" sz="2000">
              <a:latin typeface="Century Gothic" panose="020B0502020202020204" pitchFamily="34" charset="0"/>
            </a:endParaRPr>
          </a:p>
        </p:txBody>
      </p:sp>
    </p:spTree>
    <p:extLst>
      <p:ext uri="{BB962C8B-B14F-4D97-AF65-F5344CB8AC3E}">
        <p14:creationId xmlns:p14="http://schemas.microsoft.com/office/powerpoint/2010/main" val="56134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50AAB-6C82-19FB-C38D-808FA564C72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D42198-1C4A-645E-67A5-A6390F4CD34B}"/>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58EAAA57-2917-E94E-97DB-5C174FC16BC3}"/>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12C9A36C-BCB4-95B1-8C53-EBA300809155}"/>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sp>
        <p:nvSpPr>
          <p:cNvPr id="4" name="TextBox 3">
            <a:extLst>
              <a:ext uri="{FF2B5EF4-FFF2-40B4-BE49-F238E27FC236}">
                <a16:creationId xmlns:a16="http://schemas.microsoft.com/office/drawing/2014/main" id="{ED6BE642-45A1-401F-BA71-BA0A04AF48EA}"/>
              </a:ext>
            </a:extLst>
          </p:cNvPr>
          <p:cNvSpPr txBox="1"/>
          <p:nvPr/>
        </p:nvSpPr>
        <p:spPr>
          <a:xfrm>
            <a:off x="227053" y="821540"/>
            <a:ext cx="12192000" cy="707886"/>
          </a:xfrm>
          <a:prstGeom prst="rect">
            <a:avLst/>
          </a:prstGeom>
          <a:noFill/>
        </p:spPr>
        <p:txBody>
          <a:bodyPr wrap="square" rtlCol="0">
            <a:spAutoFit/>
          </a:bodyPr>
          <a:lstStyle/>
          <a:p>
            <a:r>
              <a:rPr lang="uk-UA" sz="2000" b="1">
                <a:latin typeface="Century Gothic" panose="020B0502020202020204" pitchFamily="34" charset="0"/>
              </a:rPr>
              <a:t>Предмет дослідження </a:t>
            </a:r>
            <a:r>
              <a:rPr lang="en-US" sz="2000">
                <a:latin typeface="Century Gothic" panose="020B0502020202020204" pitchFamily="34" charset="0"/>
              </a:rPr>
              <a:t>: </a:t>
            </a:r>
            <a:r>
              <a:rPr lang="uk-UA" sz="2000">
                <a:latin typeface="Century Gothic" panose="020B0502020202020204" pitchFamily="34" charset="0"/>
              </a:rPr>
              <a:t> екскурсійний та історичний маршрут місцями Клавдієва-Тарасового та його околицями </a:t>
            </a:r>
            <a:endParaRPr lang="ru-UA" sz="2000">
              <a:latin typeface="Century Gothic" panose="020B0502020202020204" pitchFamily="34" charset="0"/>
            </a:endParaRPr>
          </a:p>
        </p:txBody>
      </p:sp>
      <p:sp>
        <p:nvSpPr>
          <p:cNvPr id="6" name="TextBox 5">
            <a:extLst>
              <a:ext uri="{FF2B5EF4-FFF2-40B4-BE49-F238E27FC236}">
                <a16:creationId xmlns:a16="http://schemas.microsoft.com/office/drawing/2014/main" id="{60DE6888-64FA-2AA1-E7A2-494002513997}"/>
              </a:ext>
            </a:extLst>
          </p:cNvPr>
          <p:cNvSpPr txBox="1"/>
          <p:nvPr/>
        </p:nvSpPr>
        <p:spPr>
          <a:xfrm>
            <a:off x="227053" y="1736664"/>
            <a:ext cx="11467069" cy="707886"/>
          </a:xfrm>
          <a:prstGeom prst="rect">
            <a:avLst/>
          </a:prstGeom>
          <a:noFill/>
        </p:spPr>
        <p:txBody>
          <a:bodyPr wrap="square" rtlCol="0">
            <a:spAutoFit/>
          </a:bodyPr>
          <a:lstStyle/>
          <a:p>
            <a:r>
              <a:rPr lang="uk-UA" sz="2000"/>
              <a:t> </a:t>
            </a:r>
            <a:r>
              <a:rPr lang="uk-UA" sz="2000" b="1">
                <a:latin typeface="Century Gothic" panose="020B0502020202020204" pitchFamily="34" charset="0"/>
              </a:rPr>
              <a:t>Мета дослідження </a:t>
            </a:r>
            <a:r>
              <a:rPr lang="en-US" sz="2000">
                <a:latin typeface="Century Gothic" panose="020B0502020202020204" pitchFamily="34" charset="0"/>
              </a:rPr>
              <a:t>: </a:t>
            </a:r>
            <a:r>
              <a:rPr lang="uk-UA" sz="2000">
                <a:latin typeface="Century Gothic" panose="020B0502020202020204" pitchFamily="34" charset="0"/>
              </a:rPr>
              <a:t>дослідити історію та історичні події у власному селищі, зберегти історичні данні </a:t>
            </a:r>
            <a:endParaRPr lang="ru-UA" sz="2000">
              <a:latin typeface="Century Gothic" panose="020B0502020202020204" pitchFamily="34" charset="0"/>
            </a:endParaRPr>
          </a:p>
        </p:txBody>
      </p:sp>
      <p:sp>
        <p:nvSpPr>
          <p:cNvPr id="7" name="TextBox 6">
            <a:extLst>
              <a:ext uri="{FF2B5EF4-FFF2-40B4-BE49-F238E27FC236}">
                <a16:creationId xmlns:a16="http://schemas.microsoft.com/office/drawing/2014/main" id="{01338230-635C-D282-C78D-E4AA08BA9D4D}"/>
              </a:ext>
            </a:extLst>
          </p:cNvPr>
          <p:cNvSpPr txBox="1"/>
          <p:nvPr/>
        </p:nvSpPr>
        <p:spPr>
          <a:xfrm>
            <a:off x="227053" y="2536625"/>
            <a:ext cx="10896980" cy="1323439"/>
          </a:xfrm>
          <a:prstGeom prst="rect">
            <a:avLst/>
          </a:prstGeom>
          <a:noFill/>
        </p:spPr>
        <p:txBody>
          <a:bodyPr wrap="square" rtlCol="0">
            <a:spAutoFit/>
          </a:bodyPr>
          <a:lstStyle/>
          <a:p>
            <a:r>
              <a:rPr lang="uk-UA" sz="2000" b="1">
                <a:latin typeface="Century Gothic" panose="020B0502020202020204" pitchFamily="34" charset="0"/>
              </a:rPr>
              <a:t>Завдання дослідження </a:t>
            </a:r>
            <a:r>
              <a:rPr lang="en-US" sz="2000">
                <a:latin typeface="Century Gothic" panose="020B0502020202020204" pitchFamily="34" charset="0"/>
              </a:rPr>
              <a:t>: </a:t>
            </a:r>
            <a:r>
              <a:rPr lang="uk-UA" sz="2000">
                <a:latin typeface="Century Gothic" panose="020B0502020202020204" pitchFamily="34" charset="0"/>
              </a:rPr>
              <a:t> проаналізувати та опрацювати історичне та географічне положення селища. Вивчити картографічні матеріали. Поспілкуватися з місцевими краєзнавцями, вчителями та місцевими жителями. Реалізувати туристично-краєзнавчий маршрут </a:t>
            </a:r>
            <a:r>
              <a:rPr lang="en-US" sz="2000">
                <a:latin typeface="Century Gothic" panose="020B0502020202020204" pitchFamily="34" charset="0"/>
              </a:rPr>
              <a:t>-</a:t>
            </a:r>
            <a:r>
              <a:rPr lang="en-US" sz="2000" b="1">
                <a:latin typeface="Century Gothic" panose="020B0502020202020204" pitchFamily="34" charset="0"/>
              </a:rPr>
              <a:t>“ </a:t>
            </a:r>
            <a:r>
              <a:rPr lang="uk-UA" sz="2000" b="1">
                <a:latin typeface="Century Gothic" panose="020B0502020202020204" pitchFamily="34" charset="0"/>
              </a:rPr>
              <a:t>Ексурсійний маршрут Клавдієво-Тарасовим</a:t>
            </a:r>
            <a:r>
              <a:rPr lang="en-US" sz="2000" b="1">
                <a:latin typeface="Century Gothic" panose="020B0502020202020204" pitchFamily="34" charset="0"/>
              </a:rPr>
              <a:t> ” </a:t>
            </a:r>
            <a:endParaRPr lang="ru-UA" sz="2000">
              <a:latin typeface="Century Gothic" panose="020B0502020202020204" pitchFamily="34" charset="0"/>
            </a:endParaRPr>
          </a:p>
        </p:txBody>
      </p:sp>
      <p:pic>
        <p:nvPicPr>
          <p:cNvPr id="9" name="Рисунок 8">
            <a:extLst>
              <a:ext uri="{FF2B5EF4-FFF2-40B4-BE49-F238E27FC236}">
                <a16:creationId xmlns:a16="http://schemas.microsoft.com/office/drawing/2014/main" id="{162400AF-3A17-0413-FD67-9F8E4A56E216}"/>
              </a:ext>
            </a:extLst>
          </p:cNvPr>
          <p:cNvPicPr>
            <a:picLocks noChangeAspect="1"/>
          </p:cNvPicPr>
          <p:nvPr/>
        </p:nvPicPr>
        <p:blipFill>
          <a:blip r:embed="rId3">
            <a:extLst>
              <a:ext uri="{28A0092B-C50C-407E-A947-70E740481C1C}">
                <a14:useLocalDpi xmlns:a14="http://schemas.microsoft.com/office/drawing/2010/main" val="0"/>
              </a:ext>
            </a:extLst>
          </a:blip>
          <a:srcRect r="1080" b="13895"/>
          <a:stretch/>
        </p:blipFill>
        <p:spPr>
          <a:xfrm>
            <a:off x="4875669" y="3887725"/>
            <a:ext cx="2826475" cy="2924299"/>
          </a:xfrm>
          <a:prstGeom prst="rect">
            <a:avLst/>
          </a:prstGeom>
          <a:ln w="19050">
            <a:solidFill>
              <a:schemeClr val="tx1"/>
            </a:solidFill>
          </a:ln>
        </p:spPr>
      </p:pic>
      <p:sp>
        <p:nvSpPr>
          <p:cNvPr id="10" name="TextBox 9">
            <a:extLst>
              <a:ext uri="{FF2B5EF4-FFF2-40B4-BE49-F238E27FC236}">
                <a16:creationId xmlns:a16="http://schemas.microsoft.com/office/drawing/2014/main" id="{5DB5DBE5-C64F-91E8-6665-5A85279FB0DB}"/>
              </a:ext>
            </a:extLst>
          </p:cNvPr>
          <p:cNvSpPr txBox="1"/>
          <p:nvPr/>
        </p:nvSpPr>
        <p:spPr>
          <a:xfrm>
            <a:off x="227053" y="271019"/>
            <a:ext cx="8870184" cy="400110"/>
          </a:xfrm>
          <a:prstGeom prst="rect">
            <a:avLst/>
          </a:prstGeom>
          <a:noFill/>
        </p:spPr>
        <p:txBody>
          <a:bodyPr wrap="square">
            <a:spAutoFit/>
          </a:bodyPr>
          <a:lstStyle/>
          <a:p>
            <a:r>
              <a:rPr lang="ru-RU" sz="2000" b="1">
                <a:latin typeface="Century Gothic" panose="020B0502020202020204" pitchFamily="34" charset="0"/>
              </a:rPr>
              <a:t>Об’єкт дослідження </a:t>
            </a:r>
            <a:r>
              <a:rPr lang="ru-RU" sz="2000">
                <a:latin typeface="Century Gothic" panose="020B0502020202020204" pitchFamily="34" charset="0"/>
              </a:rPr>
              <a:t>: історія рідного селища та його околиць </a:t>
            </a:r>
          </a:p>
        </p:txBody>
      </p:sp>
    </p:spTree>
    <p:extLst>
      <p:ext uri="{BB962C8B-B14F-4D97-AF65-F5344CB8AC3E}">
        <p14:creationId xmlns:p14="http://schemas.microsoft.com/office/powerpoint/2010/main" val="516565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93B03-EF0F-7024-1F25-D88E594F3F01}"/>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97F6E2-AD66-0EBB-D3A6-15058E6166BC}"/>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ADAACE34-88D4-9011-4BBA-BF4A5F7496E0}"/>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310345A6-60F7-759F-9BF7-2CD365B95D9E}"/>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0"/>
            <a:ext cx="12192000" cy="6858000"/>
          </a:xfrm>
          <a:prstGeom prst="rect">
            <a:avLst/>
          </a:prstGeom>
        </p:spPr>
      </p:pic>
      <p:sp>
        <p:nvSpPr>
          <p:cNvPr id="4" name="TextBox 3">
            <a:extLst>
              <a:ext uri="{FF2B5EF4-FFF2-40B4-BE49-F238E27FC236}">
                <a16:creationId xmlns:a16="http://schemas.microsoft.com/office/drawing/2014/main" id="{4DD89A0D-74B4-E177-C707-14AD4CC63A2D}"/>
              </a:ext>
            </a:extLst>
          </p:cNvPr>
          <p:cNvSpPr txBox="1"/>
          <p:nvPr/>
        </p:nvSpPr>
        <p:spPr>
          <a:xfrm>
            <a:off x="3635296" y="1088211"/>
            <a:ext cx="8746836" cy="4647426"/>
          </a:xfrm>
          <a:prstGeom prst="rect">
            <a:avLst/>
          </a:prstGeom>
          <a:noFill/>
        </p:spPr>
        <p:txBody>
          <a:bodyPr wrap="square" rtlCol="0">
            <a:spAutoFit/>
          </a:bodyPr>
          <a:lstStyle/>
          <a:p>
            <a:r>
              <a:rPr lang="uk-UA" sz="2000">
                <a:latin typeface="Century Gothic" panose="020B0502020202020204" pitchFamily="34" charset="0"/>
              </a:rPr>
              <a:t>У 1900-х роках на околицях сучасного селища було декілька хуторів та поселень. Селище Клавдієве було засноване в </a:t>
            </a:r>
            <a:r>
              <a:rPr lang="uk-UA" sz="2000" b="1">
                <a:latin typeface="Century Gothic" panose="020B0502020202020204" pitchFamily="34" charset="0"/>
              </a:rPr>
              <a:t>1903</a:t>
            </a:r>
            <a:r>
              <a:rPr lang="uk-UA" sz="2000">
                <a:latin typeface="Century Gothic" panose="020B0502020202020204" pitchFamily="34" charset="0"/>
              </a:rPr>
              <a:t> році. Його виникнення пов'язане з початком будівництва залізниці Київ–Ковель, яким керував начальник Південно-Західних залізниць, а згодом міністр шляхів сполучень російської імперії </a:t>
            </a:r>
            <a:r>
              <a:rPr lang="uk-UA" sz="2000" b="1">
                <a:latin typeface="Century Gothic" panose="020B0502020202020204" pitchFamily="34" charset="0"/>
              </a:rPr>
              <a:t>Клавдій Семенович Немішаєв </a:t>
            </a:r>
          </a:p>
          <a:p>
            <a:endParaRPr lang="uk-UA" sz="2000">
              <a:latin typeface="Century Gothic" panose="020B0502020202020204" pitchFamily="34" charset="0"/>
            </a:endParaRPr>
          </a:p>
          <a:p>
            <a:endParaRPr lang="uk-UA">
              <a:latin typeface="Century Gothic" panose="020B0502020202020204" pitchFamily="34" charset="0"/>
            </a:endParaRPr>
          </a:p>
          <a:p>
            <a:r>
              <a:rPr lang="uk-UA" sz="2000">
                <a:latin typeface="Century Gothic" panose="020B0502020202020204" pitchFamily="34" charset="0"/>
              </a:rPr>
              <a:t>У 1900 році одночасно розпочались будівельні роботи на всіх дільницях майбутньої лінії залізниці. І вже у 1902 році до «Платформи 45-а верста»,</a:t>
            </a:r>
            <a:endParaRPr lang="en-US" sz="2000">
              <a:latin typeface="Century Gothic" panose="020B0502020202020204" pitchFamily="34" charset="0"/>
            </a:endParaRPr>
          </a:p>
          <a:p>
            <a:r>
              <a:rPr lang="uk-UA" sz="2000">
                <a:latin typeface="Century Gothic" panose="020B0502020202020204" pitchFamily="34" charset="0"/>
              </a:rPr>
              <a:t>а за іншими даними–«роз’їзду 45-а верста» (майбутня станція Клавдієве) по одноколійній лінії підходили паровози, підвозячи вагони з будівельними матеріалами та робітниками</a:t>
            </a:r>
          </a:p>
          <a:p>
            <a:endParaRPr lang="ru-UA">
              <a:latin typeface="Century Gothic" panose="020B0502020202020204" pitchFamily="34" charset="0"/>
            </a:endParaRPr>
          </a:p>
        </p:txBody>
      </p:sp>
      <p:sp>
        <p:nvSpPr>
          <p:cNvPr id="6" name="TextBox 5">
            <a:extLst>
              <a:ext uri="{FF2B5EF4-FFF2-40B4-BE49-F238E27FC236}">
                <a16:creationId xmlns:a16="http://schemas.microsoft.com/office/drawing/2014/main" id="{BA445E0F-3FE3-5C1D-087A-5C1973CAC30C}"/>
              </a:ext>
            </a:extLst>
          </p:cNvPr>
          <p:cNvSpPr txBox="1"/>
          <p:nvPr/>
        </p:nvSpPr>
        <p:spPr>
          <a:xfrm>
            <a:off x="3926321" y="84978"/>
            <a:ext cx="7278254"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ЗАСНУВАННЯ СЕЛИЩА </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pic>
        <p:nvPicPr>
          <p:cNvPr id="10" name="Рисунок 9">
            <a:extLst>
              <a:ext uri="{FF2B5EF4-FFF2-40B4-BE49-F238E27FC236}">
                <a16:creationId xmlns:a16="http://schemas.microsoft.com/office/drawing/2014/main" id="{A1238E4D-2B97-1E0A-968F-CAEED47DA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50" y="1703528"/>
            <a:ext cx="3468846" cy="3357735"/>
          </a:xfrm>
          <a:prstGeom prst="rect">
            <a:avLst/>
          </a:prstGeom>
          <a:ln w="19050">
            <a:solidFill>
              <a:schemeClr val="tx1">
                <a:lumMod val="95000"/>
                <a:lumOff val="5000"/>
              </a:schemeClr>
            </a:solidFill>
          </a:ln>
        </p:spPr>
      </p:pic>
      <p:sp>
        <p:nvSpPr>
          <p:cNvPr id="11" name="TextBox 10">
            <a:extLst>
              <a:ext uri="{FF2B5EF4-FFF2-40B4-BE49-F238E27FC236}">
                <a16:creationId xmlns:a16="http://schemas.microsoft.com/office/drawing/2014/main" id="{AA8ED823-D12F-22DA-4F23-D0F9D99EB012}"/>
              </a:ext>
            </a:extLst>
          </p:cNvPr>
          <p:cNvSpPr txBox="1"/>
          <p:nvPr/>
        </p:nvSpPr>
        <p:spPr>
          <a:xfrm>
            <a:off x="3592946" y="5696653"/>
            <a:ext cx="11201400" cy="400110"/>
          </a:xfrm>
          <a:prstGeom prst="rect">
            <a:avLst/>
          </a:prstGeom>
          <a:noFill/>
        </p:spPr>
        <p:txBody>
          <a:bodyPr wrap="square" rtlCol="0">
            <a:spAutoFit/>
          </a:bodyPr>
          <a:lstStyle/>
          <a:p>
            <a:r>
              <a:rPr lang="uk-UA" sz="2000">
                <a:latin typeface="Century Gothic" panose="020B0502020202020204" pitchFamily="34" charset="0"/>
              </a:rPr>
              <a:t>Вся земля в той час належала Миколі Карловичу фон-Мекку </a:t>
            </a:r>
            <a:endParaRPr lang="ru-UA" sz="2000">
              <a:latin typeface="Century Gothic" panose="020B0502020202020204" pitchFamily="34" charset="0"/>
            </a:endParaRPr>
          </a:p>
        </p:txBody>
      </p:sp>
      <p:sp>
        <p:nvSpPr>
          <p:cNvPr id="12" name="TextBox 11">
            <a:extLst>
              <a:ext uri="{FF2B5EF4-FFF2-40B4-BE49-F238E27FC236}">
                <a16:creationId xmlns:a16="http://schemas.microsoft.com/office/drawing/2014/main" id="{F5EB0E62-B54E-18CD-6FA7-BDC0595D4207}"/>
              </a:ext>
            </a:extLst>
          </p:cNvPr>
          <p:cNvSpPr txBox="1"/>
          <p:nvPr/>
        </p:nvSpPr>
        <p:spPr>
          <a:xfrm>
            <a:off x="124100" y="5087287"/>
            <a:ext cx="3468846" cy="307777"/>
          </a:xfrm>
          <a:prstGeom prst="rect">
            <a:avLst/>
          </a:prstGeom>
          <a:noFill/>
        </p:spPr>
        <p:txBody>
          <a:bodyPr wrap="square" rtlCol="0">
            <a:spAutoFit/>
          </a:bodyPr>
          <a:lstStyle/>
          <a:p>
            <a:r>
              <a:rPr lang="uk-UA" sz="1400">
                <a:latin typeface="Century Gothic" panose="020B0502020202020204" pitchFamily="34" charset="0"/>
              </a:rPr>
              <a:t>( Карта з застосунку </a:t>
            </a:r>
            <a:r>
              <a:rPr lang="en-US" sz="1400">
                <a:latin typeface="Century Gothic" panose="020B0502020202020204" pitchFamily="34" charset="0"/>
              </a:rPr>
              <a:t>Vetus Maps </a:t>
            </a:r>
            <a:r>
              <a:rPr lang="uk-UA" sz="1400">
                <a:latin typeface="Century Gothic" panose="020B0502020202020204" pitchFamily="34" charset="0"/>
              </a:rPr>
              <a:t>)</a:t>
            </a:r>
            <a:endParaRPr lang="ru-UA" sz="1400">
              <a:latin typeface="Century Gothic" panose="020B0502020202020204" pitchFamily="34" charset="0"/>
            </a:endParaRPr>
          </a:p>
        </p:txBody>
      </p:sp>
    </p:spTree>
    <p:extLst>
      <p:ext uri="{BB962C8B-B14F-4D97-AF65-F5344CB8AC3E}">
        <p14:creationId xmlns:p14="http://schemas.microsoft.com/office/powerpoint/2010/main" val="460382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1FFE5-E6A9-35DB-515E-D94FDC813DB1}"/>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4A352B-70C8-AA9D-CB10-6866B84E5751}"/>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13DE5F74-3AFD-B715-30A5-468C67D7BF8A}"/>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7BABF6A6-0ABE-5199-1ACD-37C8A442B61E}"/>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sp>
        <p:nvSpPr>
          <p:cNvPr id="4" name="TextBox 3">
            <a:extLst>
              <a:ext uri="{FF2B5EF4-FFF2-40B4-BE49-F238E27FC236}">
                <a16:creationId xmlns:a16="http://schemas.microsoft.com/office/drawing/2014/main" id="{54852AE4-0F4D-0B3A-0B3C-B26E05DDB9DF}"/>
              </a:ext>
            </a:extLst>
          </p:cNvPr>
          <p:cNvSpPr txBox="1"/>
          <p:nvPr/>
        </p:nvSpPr>
        <p:spPr>
          <a:xfrm>
            <a:off x="224910" y="339864"/>
            <a:ext cx="7629004" cy="2862322"/>
          </a:xfrm>
          <a:prstGeom prst="rect">
            <a:avLst/>
          </a:prstGeom>
          <a:noFill/>
        </p:spPr>
        <p:txBody>
          <a:bodyPr wrap="square" rtlCol="0">
            <a:spAutoFit/>
          </a:bodyPr>
          <a:lstStyle/>
          <a:p>
            <a:r>
              <a:rPr lang="uk-UA" sz="2000">
                <a:latin typeface="Century Gothic" panose="020B0502020202020204" pitchFamily="34" charset="0"/>
              </a:rPr>
              <a:t>У 1908 році після побудови на залізниці другої колії, та з відкриттям станційних вокзалів–платформи «39-а верста» та </a:t>
            </a:r>
            <a:r>
              <a:rPr lang="uk-UA" sz="2000" b="1">
                <a:latin typeface="Century Gothic" panose="020B0502020202020204" pitchFamily="34" charset="0"/>
              </a:rPr>
              <a:t>«45-а верста» </a:t>
            </a:r>
            <a:r>
              <a:rPr lang="uk-UA" sz="2000">
                <a:latin typeface="Century Gothic" panose="020B0502020202020204" pitchFamily="34" charset="0"/>
              </a:rPr>
              <a:t>були перейменовані у станції відповідно Немішаєве-І і Немішаєве-ІІ, на честь начальника Південно-Західних залізниць Клавдія Семеновича Немішаєва, який сприяв швидкому заселенню цих селищ. Завдяки його зусиллям залізничніслужбовці і робітники змогли отримати позику у 6 % з пенсійного капіталу і стали власникамиземельних ділянок </a:t>
            </a:r>
            <a:endParaRPr lang="ru-UA" sz="2000">
              <a:latin typeface="Century Gothic" panose="020B0502020202020204" pitchFamily="34" charset="0"/>
            </a:endParaRPr>
          </a:p>
        </p:txBody>
      </p:sp>
      <p:pic>
        <p:nvPicPr>
          <p:cNvPr id="7" name="Рисунок 6">
            <a:extLst>
              <a:ext uri="{FF2B5EF4-FFF2-40B4-BE49-F238E27FC236}">
                <a16:creationId xmlns:a16="http://schemas.microsoft.com/office/drawing/2014/main" id="{FB54A2F2-27C4-EF28-9E07-8D9AE2C6C4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0263" y="376429"/>
            <a:ext cx="3885388" cy="2522909"/>
          </a:xfrm>
          <a:prstGeom prst="rect">
            <a:avLst/>
          </a:prstGeom>
          <a:ln w="19050">
            <a:solidFill>
              <a:schemeClr val="tx1"/>
            </a:solidFill>
          </a:ln>
        </p:spPr>
      </p:pic>
      <p:pic>
        <p:nvPicPr>
          <p:cNvPr id="9" name="Рисунок 8">
            <a:extLst>
              <a:ext uri="{FF2B5EF4-FFF2-40B4-BE49-F238E27FC236}">
                <a16:creationId xmlns:a16="http://schemas.microsoft.com/office/drawing/2014/main" id="{68D614E4-54C2-849B-CC2E-F793E437CC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8824" y="3956142"/>
            <a:ext cx="3888266" cy="2603316"/>
          </a:xfrm>
          <a:prstGeom prst="rect">
            <a:avLst/>
          </a:prstGeom>
          <a:ln w="19050">
            <a:solidFill>
              <a:schemeClr val="tx1"/>
            </a:solidFill>
          </a:ln>
        </p:spPr>
      </p:pic>
      <p:sp>
        <p:nvSpPr>
          <p:cNvPr id="10" name="TextBox 9">
            <a:extLst>
              <a:ext uri="{FF2B5EF4-FFF2-40B4-BE49-F238E27FC236}">
                <a16:creationId xmlns:a16="http://schemas.microsoft.com/office/drawing/2014/main" id="{512933CA-3D64-59EA-9422-DED1419DD977}"/>
              </a:ext>
            </a:extLst>
          </p:cNvPr>
          <p:cNvSpPr txBox="1"/>
          <p:nvPr/>
        </p:nvSpPr>
        <p:spPr>
          <a:xfrm>
            <a:off x="224910" y="4412198"/>
            <a:ext cx="7629004" cy="1323439"/>
          </a:xfrm>
          <a:prstGeom prst="rect">
            <a:avLst/>
          </a:prstGeom>
          <a:noFill/>
        </p:spPr>
        <p:txBody>
          <a:bodyPr wrap="square" rtlCol="0">
            <a:spAutoFit/>
          </a:bodyPr>
          <a:lstStyle/>
          <a:p>
            <a:r>
              <a:rPr lang="uk-UA" sz="2000">
                <a:latin typeface="Century Gothic" panose="020B0502020202020204" pitchFamily="34" charset="0"/>
              </a:rPr>
              <a:t>Станція була обладнана відповідною сигналізацією, телефоном, телеграфом, семафорами і т.п. Був затверджений штат службовців у складі начальника станції, трьох помічників, стрілочників та сторожів </a:t>
            </a:r>
            <a:endParaRPr lang="ru-UA" sz="2000">
              <a:latin typeface="Century Gothic" panose="020B0502020202020204" pitchFamily="34" charset="0"/>
            </a:endParaRPr>
          </a:p>
        </p:txBody>
      </p:sp>
    </p:spTree>
    <p:extLst>
      <p:ext uri="{BB962C8B-B14F-4D97-AF65-F5344CB8AC3E}">
        <p14:creationId xmlns:p14="http://schemas.microsoft.com/office/powerpoint/2010/main" val="3975799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4721E-62B6-8719-887E-A94FE8C7016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7EC230-4B57-3586-4E4B-E195C7F1309D}"/>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E1F9FF9C-CF49-A349-B764-9CD6CB64B72A}"/>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98D4B330-BB6F-BCFE-25FB-DF215361F4B6}"/>
              </a:ext>
            </a:extLst>
          </p:cNvPr>
          <p:cNvPicPr>
            <a:picLocks noChangeAspect="1"/>
          </p:cNvPicPr>
          <p:nvPr/>
        </p:nvPicPr>
        <p:blipFill>
          <a:blip r:embed="rId4">
            <a:extLst>
              <a:ext uri="{28A0092B-C50C-407E-A947-70E740481C1C}">
                <a14:useLocalDpi xmlns:a14="http://schemas.microsoft.com/office/drawing/2010/main" val="0"/>
              </a:ext>
            </a:extLst>
          </a:blip>
          <a:srcRect b="1303"/>
          <a:stretch/>
        </p:blipFill>
        <p:spPr>
          <a:xfrm>
            <a:off x="0" y="1"/>
            <a:ext cx="12192000" cy="6858000"/>
          </a:xfrm>
          <a:prstGeom prst="rect">
            <a:avLst/>
          </a:prstGeom>
        </p:spPr>
      </p:pic>
      <p:pic>
        <p:nvPicPr>
          <p:cNvPr id="6" name="Рисунок 5">
            <a:extLst>
              <a:ext uri="{FF2B5EF4-FFF2-40B4-BE49-F238E27FC236}">
                <a16:creationId xmlns:a16="http://schemas.microsoft.com/office/drawing/2014/main" id="{76A0B5A0-61AB-CB55-8293-55CCB2F7CD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1998" y="3010975"/>
            <a:ext cx="2788405" cy="3609054"/>
          </a:xfrm>
          <a:prstGeom prst="rect">
            <a:avLst/>
          </a:prstGeom>
          <a:ln w="19050">
            <a:solidFill>
              <a:schemeClr val="tx1"/>
            </a:solidFill>
          </a:ln>
        </p:spPr>
      </p:pic>
      <p:pic>
        <p:nvPicPr>
          <p:cNvPr id="7" name="IMG_4275">
            <a:hlinkClick r:id="" action="ppaction://media"/>
            <a:extLst>
              <a:ext uri="{FF2B5EF4-FFF2-40B4-BE49-F238E27FC236}">
                <a16:creationId xmlns:a16="http://schemas.microsoft.com/office/drawing/2014/main" id="{E66CC52E-34B9-6C68-9A43-0759C9DD84A0}"/>
              </a:ext>
            </a:extLst>
          </p:cNvPr>
          <p:cNvPicPr>
            <a:picLocks noChangeAspect="1"/>
          </p:cNvPicPr>
          <p:nvPr>
            <a:videoFile r:link="rId1"/>
            <p:extLst>
              <p:ext uri="{DAA4B4D4-6D71-4841-9C94-3DE7FCFB9230}">
                <p14:media xmlns:p14="http://schemas.microsoft.com/office/powerpoint/2010/main" r:embed="rId2">
                  <p14:trim st="3448"/>
                </p14:media>
              </p:ext>
            </p:extLst>
          </p:nvPr>
        </p:nvPicPr>
        <p:blipFill>
          <a:blip r:embed="rId6">
            <a:lum bright="1000" contrast="20000"/>
          </a:blip>
          <a:stretch>
            <a:fillRect/>
          </a:stretch>
        </p:blipFill>
        <p:spPr>
          <a:xfrm rot="16200000">
            <a:off x="1542253" y="-1010213"/>
            <a:ext cx="3744115" cy="6647997"/>
          </a:xfrm>
          <a:prstGeom prst="rect">
            <a:avLst/>
          </a:prstGeom>
          <a:ln>
            <a:solidFill>
              <a:schemeClr val="tx1"/>
            </a:solidFill>
          </a:ln>
        </p:spPr>
      </p:pic>
      <p:sp>
        <p:nvSpPr>
          <p:cNvPr id="9" name="TextBox 8">
            <a:extLst>
              <a:ext uri="{FF2B5EF4-FFF2-40B4-BE49-F238E27FC236}">
                <a16:creationId xmlns:a16="http://schemas.microsoft.com/office/drawing/2014/main" id="{EE532CD5-3627-96A1-31B2-49850B26B221}"/>
              </a:ext>
            </a:extLst>
          </p:cNvPr>
          <p:cNvSpPr txBox="1"/>
          <p:nvPr/>
        </p:nvSpPr>
        <p:spPr>
          <a:xfrm>
            <a:off x="6828620" y="833138"/>
            <a:ext cx="5686179" cy="1631216"/>
          </a:xfrm>
          <a:prstGeom prst="rect">
            <a:avLst/>
          </a:prstGeom>
          <a:noFill/>
        </p:spPr>
        <p:txBody>
          <a:bodyPr wrap="square" rtlCol="0">
            <a:spAutoFit/>
          </a:bodyPr>
          <a:lstStyle/>
          <a:p>
            <a:r>
              <a:rPr lang="uk-UA" sz="2000">
                <a:latin typeface="Century Gothic" panose="020B0502020202020204" pitchFamily="34" charset="0"/>
              </a:rPr>
              <a:t>Неподалік від станції Клавдієво-Тарасове та станції Пилиповичі, знаходиться один з дореволюційних переїздів, якому понад 120 років. Таких переїздів було 3, але  саме цей зберігся у найкращому стані</a:t>
            </a:r>
            <a:endParaRPr lang="ru-UA" sz="2000">
              <a:latin typeface="Century Gothic" panose="020B0502020202020204" pitchFamily="34" charset="0"/>
            </a:endParaRPr>
          </a:p>
        </p:txBody>
      </p:sp>
    </p:spTree>
    <p:extLst>
      <p:ext uri="{BB962C8B-B14F-4D97-AF65-F5344CB8AC3E}">
        <p14:creationId xmlns:p14="http://schemas.microsoft.com/office/powerpoint/2010/main" val="211398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89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62E89-5F32-A327-7BD8-DAEFD8E5998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EB2D9D-3A6F-D948-6182-7FD5857E2890}"/>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784CF630-21D8-038E-4D5D-97FD5D62B564}"/>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EBBE8A47-539A-F9E1-2028-A09F67D1B11B}"/>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sp>
        <p:nvSpPr>
          <p:cNvPr id="6" name="TextBox 5">
            <a:extLst>
              <a:ext uri="{FF2B5EF4-FFF2-40B4-BE49-F238E27FC236}">
                <a16:creationId xmlns:a16="http://schemas.microsoft.com/office/drawing/2014/main" id="{219CE5D9-67A3-259D-228C-70574358AF88}"/>
              </a:ext>
            </a:extLst>
          </p:cNvPr>
          <p:cNvSpPr txBox="1"/>
          <p:nvPr/>
        </p:nvSpPr>
        <p:spPr>
          <a:xfrm>
            <a:off x="4175133" y="88258"/>
            <a:ext cx="6896911"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ПЕРШОПОСЕЛЕНЦІ</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7" name="TextBox 6">
            <a:extLst>
              <a:ext uri="{FF2B5EF4-FFF2-40B4-BE49-F238E27FC236}">
                <a16:creationId xmlns:a16="http://schemas.microsoft.com/office/drawing/2014/main" id="{4A63AE62-F800-50BB-7AD6-4627686FABFE}"/>
              </a:ext>
            </a:extLst>
          </p:cNvPr>
          <p:cNvSpPr txBox="1"/>
          <p:nvPr/>
        </p:nvSpPr>
        <p:spPr>
          <a:xfrm>
            <a:off x="961830" y="911367"/>
            <a:ext cx="10954139" cy="707886"/>
          </a:xfrm>
          <a:prstGeom prst="rect">
            <a:avLst/>
          </a:prstGeom>
          <a:noFill/>
        </p:spPr>
        <p:txBody>
          <a:bodyPr wrap="square" rtlCol="0">
            <a:spAutoFit/>
          </a:bodyPr>
          <a:lstStyle/>
          <a:p>
            <a:r>
              <a:rPr lang="uk-UA" sz="2000">
                <a:latin typeface="Century Gothic" panose="020B0502020202020204" pitchFamily="34" charset="0"/>
              </a:rPr>
              <a:t>На початку 1900-х років, на території селища знаходились хутори</a:t>
            </a:r>
            <a:r>
              <a:rPr lang="en-US" sz="2000">
                <a:latin typeface="Century Gothic" panose="020B0502020202020204" pitchFamily="34" charset="0"/>
              </a:rPr>
              <a:t>: </a:t>
            </a:r>
            <a:r>
              <a:rPr lang="uk-UA" sz="2000">
                <a:latin typeface="Century Gothic" panose="020B0502020202020204" pitchFamily="34" charset="0"/>
              </a:rPr>
              <a:t>Пороскотень</a:t>
            </a:r>
            <a:r>
              <a:rPr lang="en-US" sz="2000">
                <a:latin typeface="Century Gothic" panose="020B0502020202020204" pitchFamily="34" charset="0"/>
              </a:rPr>
              <a:t>,</a:t>
            </a:r>
            <a:r>
              <a:rPr lang="uk-UA" sz="2000">
                <a:latin typeface="Century Gothic" panose="020B0502020202020204" pitchFamily="34" charset="0"/>
              </a:rPr>
              <a:t> Пужа</a:t>
            </a:r>
            <a:r>
              <a:rPr lang="en-US" sz="2000">
                <a:latin typeface="Century Gothic" panose="020B0502020202020204" pitchFamily="34" charset="0"/>
              </a:rPr>
              <a:t>,</a:t>
            </a:r>
            <a:r>
              <a:rPr lang="uk-UA" sz="2000">
                <a:latin typeface="Century Gothic" panose="020B0502020202020204" pitchFamily="34" charset="0"/>
              </a:rPr>
              <a:t> Гореня</a:t>
            </a:r>
            <a:r>
              <a:rPr lang="en-US" sz="2000">
                <a:latin typeface="Century Gothic" panose="020B0502020202020204" pitchFamily="34" charset="0"/>
              </a:rPr>
              <a:t>,</a:t>
            </a:r>
            <a:r>
              <a:rPr lang="uk-UA" sz="2000">
                <a:latin typeface="Century Gothic" panose="020B0502020202020204" pitchFamily="34" charset="0"/>
              </a:rPr>
              <a:t> Бабка </a:t>
            </a:r>
            <a:endParaRPr lang="ru-UA" sz="2000">
              <a:latin typeface="Century Gothic" panose="020B0502020202020204" pitchFamily="34" charset="0"/>
            </a:endParaRPr>
          </a:p>
        </p:txBody>
      </p:sp>
      <p:pic>
        <p:nvPicPr>
          <p:cNvPr id="9" name="Рисунок 8">
            <a:extLst>
              <a:ext uri="{FF2B5EF4-FFF2-40B4-BE49-F238E27FC236}">
                <a16:creationId xmlns:a16="http://schemas.microsoft.com/office/drawing/2014/main" id="{A5ED9DB4-7BB8-9E4C-862C-E70F34341E94}"/>
              </a:ext>
            </a:extLst>
          </p:cNvPr>
          <p:cNvPicPr>
            <a:picLocks noChangeAspect="1"/>
          </p:cNvPicPr>
          <p:nvPr/>
        </p:nvPicPr>
        <p:blipFill>
          <a:blip r:embed="rId3">
            <a:extLst>
              <a:ext uri="{28A0092B-C50C-407E-A947-70E740481C1C}">
                <a14:useLocalDpi xmlns:a14="http://schemas.microsoft.com/office/drawing/2010/main" val="0"/>
              </a:ext>
            </a:extLst>
          </a:blip>
          <a:srcRect l="20740" t="13172" r="9970" b="51448"/>
          <a:stretch/>
        </p:blipFill>
        <p:spPr>
          <a:xfrm rot="16200000">
            <a:off x="9115060" y="2853567"/>
            <a:ext cx="3563907" cy="2489099"/>
          </a:xfrm>
          <a:prstGeom prst="rect">
            <a:avLst/>
          </a:prstGeom>
          <a:ln w="19050">
            <a:solidFill>
              <a:schemeClr val="tx1"/>
            </a:solidFill>
          </a:ln>
        </p:spPr>
      </p:pic>
      <p:pic>
        <p:nvPicPr>
          <p:cNvPr id="11" name="Рисунок 10">
            <a:extLst>
              <a:ext uri="{FF2B5EF4-FFF2-40B4-BE49-F238E27FC236}">
                <a16:creationId xmlns:a16="http://schemas.microsoft.com/office/drawing/2014/main" id="{1E6E61CA-20A1-9A00-88D9-CF45877277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7" y="2316162"/>
            <a:ext cx="2597444" cy="3564859"/>
          </a:xfrm>
          <a:prstGeom prst="rect">
            <a:avLst/>
          </a:prstGeom>
          <a:ln w="19050">
            <a:solidFill>
              <a:schemeClr val="tx1"/>
            </a:solidFill>
          </a:ln>
        </p:spPr>
      </p:pic>
      <p:sp>
        <p:nvSpPr>
          <p:cNvPr id="14" name="TextBox 13">
            <a:extLst>
              <a:ext uri="{FF2B5EF4-FFF2-40B4-BE49-F238E27FC236}">
                <a16:creationId xmlns:a16="http://schemas.microsoft.com/office/drawing/2014/main" id="{6E199241-545D-09B3-4C29-3FE4F379F701}"/>
              </a:ext>
            </a:extLst>
          </p:cNvPr>
          <p:cNvSpPr txBox="1"/>
          <p:nvPr/>
        </p:nvSpPr>
        <p:spPr>
          <a:xfrm>
            <a:off x="2703749" y="2284703"/>
            <a:ext cx="4210050" cy="1938992"/>
          </a:xfrm>
          <a:prstGeom prst="rect">
            <a:avLst/>
          </a:prstGeom>
          <a:noFill/>
        </p:spPr>
        <p:txBody>
          <a:bodyPr wrap="square" rtlCol="0">
            <a:spAutoFit/>
          </a:bodyPr>
          <a:lstStyle/>
          <a:p>
            <a:r>
              <a:rPr lang="uk-UA" sz="2000">
                <a:latin typeface="Century Gothic" panose="020B0502020202020204" pitchFamily="34" charset="0"/>
              </a:rPr>
              <a:t>Хутір Гореня був розташований між Пилиповичами та Пороскотнем і складався з 10-12 дворів, хутір Пужа- з 3-4 хат і стояв в однойменному урочищі</a:t>
            </a:r>
            <a:endParaRPr lang="ru-UA" sz="2000">
              <a:latin typeface="Century Gothic" panose="020B0502020202020204" pitchFamily="34" charset="0"/>
            </a:endParaRPr>
          </a:p>
        </p:txBody>
      </p:sp>
      <p:sp>
        <p:nvSpPr>
          <p:cNvPr id="15" name="TextBox 14">
            <a:extLst>
              <a:ext uri="{FF2B5EF4-FFF2-40B4-BE49-F238E27FC236}">
                <a16:creationId xmlns:a16="http://schemas.microsoft.com/office/drawing/2014/main" id="{620EDF7A-912F-A12B-D651-2B0A430CA2E8}"/>
              </a:ext>
            </a:extLst>
          </p:cNvPr>
          <p:cNvSpPr txBox="1"/>
          <p:nvPr/>
        </p:nvSpPr>
        <p:spPr>
          <a:xfrm>
            <a:off x="4175133" y="4315770"/>
            <a:ext cx="5821267" cy="1631216"/>
          </a:xfrm>
          <a:prstGeom prst="rect">
            <a:avLst/>
          </a:prstGeom>
          <a:noFill/>
        </p:spPr>
        <p:txBody>
          <a:bodyPr wrap="square" rtlCol="0">
            <a:spAutoFit/>
          </a:bodyPr>
          <a:lstStyle/>
          <a:p>
            <a:r>
              <a:rPr lang="ru-RU" sz="2000">
                <a:latin typeface="Century Gothic" panose="020B0502020202020204" pitchFamily="34" charset="0"/>
              </a:rPr>
              <a:t>Хутір Бабка - за 1-у версту від Пороскотня  також посеред лісу. Тут тільки корчма, млин при ставі та невелика хата. Бабка з 600 десятинами лісу належала до Фасового маєтку</a:t>
            </a:r>
            <a:endParaRPr lang="ru-UA" sz="2000">
              <a:latin typeface="Century Gothic" panose="020B0502020202020204" pitchFamily="34" charset="0"/>
            </a:endParaRPr>
          </a:p>
        </p:txBody>
      </p:sp>
    </p:spTree>
    <p:extLst>
      <p:ext uri="{BB962C8B-B14F-4D97-AF65-F5344CB8AC3E}">
        <p14:creationId xmlns:p14="http://schemas.microsoft.com/office/powerpoint/2010/main" val="3754154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93A29-35D1-9BAE-BFCF-1F1B229D0B3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6575A7-30A1-F74B-35B5-D96289755E8F}"/>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DDB8F025-139D-05C0-EA83-F3660A2821C9}"/>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7CBF8F44-F4EA-F13D-E42A-FC396E1BEEC8}"/>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0"/>
            <a:ext cx="12192000" cy="6858000"/>
          </a:xfrm>
          <a:prstGeom prst="rect">
            <a:avLst/>
          </a:prstGeom>
        </p:spPr>
      </p:pic>
      <p:pic>
        <p:nvPicPr>
          <p:cNvPr id="7" name="Рисунок 6">
            <a:extLst>
              <a:ext uri="{FF2B5EF4-FFF2-40B4-BE49-F238E27FC236}">
                <a16:creationId xmlns:a16="http://schemas.microsoft.com/office/drawing/2014/main" id="{EC9A7283-17BF-0E16-0CA0-274DA772D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7134" y="392985"/>
            <a:ext cx="2731244" cy="3641659"/>
          </a:xfrm>
          <a:prstGeom prst="rect">
            <a:avLst/>
          </a:prstGeom>
          <a:ln w="19050">
            <a:solidFill>
              <a:schemeClr val="tx1"/>
            </a:solidFill>
          </a:ln>
        </p:spPr>
      </p:pic>
      <p:pic>
        <p:nvPicPr>
          <p:cNvPr id="10" name="Рисунок 9">
            <a:extLst>
              <a:ext uri="{FF2B5EF4-FFF2-40B4-BE49-F238E27FC236}">
                <a16:creationId xmlns:a16="http://schemas.microsoft.com/office/drawing/2014/main" id="{24BE1562-446F-C8A1-E046-CE672E0775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994" y="392983"/>
            <a:ext cx="2731244" cy="3641659"/>
          </a:xfrm>
          <a:prstGeom prst="rect">
            <a:avLst/>
          </a:prstGeom>
          <a:ln w="19050">
            <a:solidFill>
              <a:schemeClr val="tx1"/>
            </a:solidFill>
          </a:ln>
        </p:spPr>
      </p:pic>
      <p:pic>
        <p:nvPicPr>
          <p:cNvPr id="12" name="Рисунок 11">
            <a:extLst>
              <a:ext uri="{FF2B5EF4-FFF2-40B4-BE49-F238E27FC236}">
                <a16:creationId xmlns:a16="http://schemas.microsoft.com/office/drawing/2014/main" id="{8A552366-8FFD-DA25-3E7A-80FFED5944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0378" y="392984"/>
            <a:ext cx="2731244" cy="3641659"/>
          </a:xfrm>
          <a:prstGeom prst="rect">
            <a:avLst/>
          </a:prstGeom>
          <a:ln w="19050">
            <a:solidFill>
              <a:schemeClr val="tx1"/>
            </a:solidFill>
          </a:ln>
        </p:spPr>
      </p:pic>
      <p:sp>
        <p:nvSpPr>
          <p:cNvPr id="13" name="TextBox 12">
            <a:extLst>
              <a:ext uri="{FF2B5EF4-FFF2-40B4-BE49-F238E27FC236}">
                <a16:creationId xmlns:a16="http://schemas.microsoft.com/office/drawing/2014/main" id="{734F868E-5302-F494-D27F-73D9CCF566E3}"/>
              </a:ext>
            </a:extLst>
          </p:cNvPr>
          <p:cNvSpPr txBox="1"/>
          <p:nvPr/>
        </p:nvSpPr>
        <p:spPr>
          <a:xfrm>
            <a:off x="632197" y="4938488"/>
            <a:ext cx="11559803" cy="1015663"/>
          </a:xfrm>
          <a:prstGeom prst="rect">
            <a:avLst/>
          </a:prstGeom>
          <a:noFill/>
        </p:spPr>
        <p:txBody>
          <a:bodyPr wrap="square" rtlCol="0">
            <a:spAutoFit/>
          </a:bodyPr>
          <a:lstStyle/>
          <a:p>
            <a:r>
              <a:rPr lang="uk-UA" sz="2000">
                <a:latin typeface="Century Gothic" panose="020B0502020202020204" pitchFamily="34" charset="0"/>
              </a:rPr>
              <a:t>В Клавдієвському лісі, між Пороскотнем та Пилиповичами розташовувалась хатина Готліба Кальмана – однорукого лісника, який жив там до Другої світової війни.  </a:t>
            </a:r>
          </a:p>
          <a:p>
            <a:r>
              <a:rPr lang="uk-UA" sz="2000">
                <a:latin typeface="Century Gothic" panose="020B0502020202020204" pitchFamily="34" charset="0"/>
              </a:rPr>
              <a:t> За свідченням І. М. Бондаренка, поблизу хати знаходилось Миратицьке болото </a:t>
            </a:r>
            <a:endParaRPr lang="ru-UA" sz="2000">
              <a:latin typeface="Century Gothic" panose="020B0502020202020204" pitchFamily="34" charset="0"/>
            </a:endParaRPr>
          </a:p>
        </p:txBody>
      </p:sp>
    </p:spTree>
    <p:extLst>
      <p:ext uri="{BB962C8B-B14F-4D97-AF65-F5344CB8AC3E}">
        <p14:creationId xmlns:p14="http://schemas.microsoft.com/office/powerpoint/2010/main" val="3029913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33658-0267-ADB7-6F65-F87E652B1161}"/>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37A223-638C-CB3C-3510-9C2E83333798}"/>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53258B09-13EE-CD2C-7A77-DD1E2334DD87}"/>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88DAF9B5-D1BD-5F63-C834-BD7194AD311A}"/>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0"/>
            <a:ext cx="12192000" cy="6858000"/>
          </a:xfrm>
          <a:prstGeom prst="rect">
            <a:avLst/>
          </a:prstGeom>
        </p:spPr>
      </p:pic>
      <p:pic>
        <p:nvPicPr>
          <p:cNvPr id="19" name="Рисунок 18">
            <a:extLst>
              <a:ext uri="{FF2B5EF4-FFF2-40B4-BE49-F238E27FC236}">
                <a16:creationId xmlns:a16="http://schemas.microsoft.com/office/drawing/2014/main" id="{1C193B49-71CB-BCE3-6509-FBFFBD695C99}"/>
              </a:ext>
            </a:extLst>
          </p:cNvPr>
          <p:cNvPicPr>
            <a:picLocks noChangeAspect="1"/>
          </p:cNvPicPr>
          <p:nvPr/>
        </p:nvPicPr>
        <p:blipFill>
          <a:blip r:embed="rId3">
            <a:extLst>
              <a:ext uri="{28A0092B-C50C-407E-A947-70E740481C1C}">
                <a14:useLocalDpi xmlns:a14="http://schemas.microsoft.com/office/drawing/2010/main" val="0"/>
              </a:ext>
            </a:extLst>
          </a:blip>
          <a:srcRect l="3461" r="5607"/>
          <a:stretch/>
        </p:blipFill>
        <p:spPr>
          <a:xfrm rot="16200000">
            <a:off x="8330269" y="3335829"/>
            <a:ext cx="2747128" cy="4028093"/>
          </a:xfrm>
          <a:prstGeom prst="rect">
            <a:avLst/>
          </a:prstGeom>
          <a:ln w="19050">
            <a:solidFill>
              <a:schemeClr val="tx1"/>
            </a:solidFill>
          </a:ln>
        </p:spPr>
      </p:pic>
      <p:pic>
        <p:nvPicPr>
          <p:cNvPr id="21" name="Рисунок 20">
            <a:extLst>
              <a:ext uri="{FF2B5EF4-FFF2-40B4-BE49-F238E27FC236}">
                <a16:creationId xmlns:a16="http://schemas.microsoft.com/office/drawing/2014/main" id="{FFE0A929-7527-E9A5-21D5-CA7540B07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720" y="239712"/>
            <a:ext cx="2643187" cy="3524249"/>
          </a:xfrm>
          <a:prstGeom prst="rect">
            <a:avLst/>
          </a:prstGeom>
          <a:ln w="19050">
            <a:solidFill>
              <a:schemeClr val="tx1"/>
            </a:solidFill>
          </a:ln>
        </p:spPr>
      </p:pic>
      <p:sp>
        <p:nvSpPr>
          <p:cNvPr id="22" name="TextBox 21">
            <a:extLst>
              <a:ext uri="{FF2B5EF4-FFF2-40B4-BE49-F238E27FC236}">
                <a16:creationId xmlns:a16="http://schemas.microsoft.com/office/drawing/2014/main" id="{EA72FEAB-2DB0-CF58-A8F2-80D8EF7D5CF6}"/>
              </a:ext>
            </a:extLst>
          </p:cNvPr>
          <p:cNvSpPr txBox="1"/>
          <p:nvPr/>
        </p:nvSpPr>
        <p:spPr>
          <a:xfrm>
            <a:off x="6567472" y="1092368"/>
            <a:ext cx="5457825" cy="1015663"/>
          </a:xfrm>
          <a:prstGeom prst="rect">
            <a:avLst/>
          </a:prstGeom>
          <a:noFill/>
        </p:spPr>
        <p:txBody>
          <a:bodyPr wrap="square" rtlCol="0">
            <a:spAutoFit/>
          </a:bodyPr>
          <a:lstStyle/>
          <a:p>
            <a:r>
              <a:rPr lang="ru-RU" sz="2000">
                <a:latin typeface="Century Gothic" panose="020B0502020202020204" pitchFamily="34" charset="0"/>
              </a:rPr>
              <a:t>Будинок урядника Олександра Тургенєва, побудований в 1905 році. Знаходиться по вулиці Амосова</a:t>
            </a:r>
            <a:endParaRPr lang="ru-UA" sz="2000">
              <a:latin typeface="Century Gothic" panose="020B0502020202020204" pitchFamily="34" charset="0"/>
            </a:endParaRPr>
          </a:p>
        </p:txBody>
      </p:sp>
      <p:pic>
        <p:nvPicPr>
          <p:cNvPr id="24" name="Рисунок 23">
            <a:extLst>
              <a:ext uri="{FF2B5EF4-FFF2-40B4-BE49-F238E27FC236}">
                <a16:creationId xmlns:a16="http://schemas.microsoft.com/office/drawing/2014/main" id="{54CB75A8-0DA9-526E-C9DE-43873ED0D5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2096" y="239711"/>
            <a:ext cx="2643187" cy="3524249"/>
          </a:xfrm>
          <a:prstGeom prst="rect">
            <a:avLst/>
          </a:prstGeom>
          <a:ln w="19050">
            <a:solidFill>
              <a:schemeClr val="tx1"/>
            </a:solidFill>
          </a:ln>
        </p:spPr>
      </p:pic>
      <p:sp>
        <p:nvSpPr>
          <p:cNvPr id="25" name="TextBox 24">
            <a:extLst>
              <a:ext uri="{FF2B5EF4-FFF2-40B4-BE49-F238E27FC236}">
                <a16:creationId xmlns:a16="http://schemas.microsoft.com/office/drawing/2014/main" id="{B6145D68-B16D-1222-4903-F1C09A58461F}"/>
              </a:ext>
            </a:extLst>
          </p:cNvPr>
          <p:cNvSpPr txBox="1"/>
          <p:nvPr/>
        </p:nvSpPr>
        <p:spPr>
          <a:xfrm>
            <a:off x="155511" y="4035258"/>
            <a:ext cx="7060155" cy="2554545"/>
          </a:xfrm>
          <a:prstGeom prst="rect">
            <a:avLst/>
          </a:prstGeom>
          <a:noFill/>
        </p:spPr>
        <p:txBody>
          <a:bodyPr wrap="square" rtlCol="0">
            <a:spAutoFit/>
          </a:bodyPr>
          <a:lstStyle/>
          <a:p>
            <a:r>
              <a:rPr lang="uk-UA" sz="2000">
                <a:latin typeface="Century Gothic" panose="020B0502020202020204" pitchFamily="34" charset="0"/>
              </a:rPr>
              <a:t>Будинок Трохима Васильовича Лисицького, залізничного кондуктора, зберігся до нашого часу. Він знаходиться по вудиці Успенська</a:t>
            </a:r>
            <a:r>
              <a:rPr lang="en-US" sz="2000">
                <a:latin typeface="Century Gothic" panose="020B0502020202020204" pitchFamily="34" charset="0"/>
              </a:rPr>
              <a:t>. </a:t>
            </a:r>
            <a:r>
              <a:rPr lang="uk-UA" sz="2000">
                <a:latin typeface="Century Gothic" panose="020B0502020202020204" pitchFamily="34" charset="0"/>
              </a:rPr>
              <a:t>Це був один із найкрасивіших будинків того часу: з дахом під бляхою, з відкритою верандою та віконницями. Дім мав два входи, вісім кімнат, у кухнях були українські печі. В господарстві тримали коней, корів, свиней, курей</a:t>
            </a:r>
            <a:endParaRPr lang="ru-UA" sz="2000">
              <a:latin typeface="Century Gothic" panose="020B0502020202020204" pitchFamily="34" charset="0"/>
            </a:endParaRPr>
          </a:p>
        </p:txBody>
      </p:sp>
    </p:spTree>
    <p:extLst>
      <p:ext uri="{BB962C8B-B14F-4D97-AF65-F5344CB8AC3E}">
        <p14:creationId xmlns:p14="http://schemas.microsoft.com/office/powerpoint/2010/main" val="1375123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F610F-F3E3-9C6E-8BB7-C75A3FECA79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A9B8F5-825C-D3AA-E657-417DEBB9D045}"/>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4720762A-0ED9-97B1-C075-3BD7228C1464}"/>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A01219B3-5122-93B7-336A-4970D2F99EB8}"/>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pic>
        <p:nvPicPr>
          <p:cNvPr id="6" name="Рисунок 5">
            <a:extLst>
              <a:ext uri="{FF2B5EF4-FFF2-40B4-BE49-F238E27FC236}">
                <a16:creationId xmlns:a16="http://schemas.microsoft.com/office/drawing/2014/main" id="{3648B646-6508-311E-3C85-068CBDAF3744}"/>
              </a:ext>
            </a:extLst>
          </p:cNvPr>
          <p:cNvPicPr>
            <a:picLocks noChangeAspect="1"/>
          </p:cNvPicPr>
          <p:nvPr/>
        </p:nvPicPr>
        <p:blipFill>
          <a:blip r:embed="rId3">
            <a:extLst>
              <a:ext uri="{28A0092B-C50C-407E-A947-70E740481C1C}">
                <a14:useLocalDpi xmlns:a14="http://schemas.microsoft.com/office/drawing/2010/main" val="0"/>
              </a:ext>
            </a:extLst>
          </a:blip>
          <a:srcRect l="4491" t="2338" r="2291"/>
          <a:stretch/>
        </p:blipFill>
        <p:spPr>
          <a:xfrm rot="16200000">
            <a:off x="8786033" y="20636"/>
            <a:ext cx="2729236" cy="3962402"/>
          </a:xfrm>
          <a:prstGeom prst="rect">
            <a:avLst/>
          </a:prstGeom>
          <a:ln w="19050">
            <a:solidFill>
              <a:schemeClr val="tx1"/>
            </a:solidFill>
          </a:ln>
        </p:spPr>
      </p:pic>
      <p:sp>
        <p:nvSpPr>
          <p:cNvPr id="15" name="TextBox 14">
            <a:extLst>
              <a:ext uri="{FF2B5EF4-FFF2-40B4-BE49-F238E27FC236}">
                <a16:creationId xmlns:a16="http://schemas.microsoft.com/office/drawing/2014/main" id="{AA11CD29-A4ED-B43D-3730-B897AD204C66}"/>
              </a:ext>
            </a:extLst>
          </p:cNvPr>
          <p:cNvSpPr txBox="1"/>
          <p:nvPr/>
        </p:nvSpPr>
        <p:spPr>
          <a:xfrm>
            <a:off x="148870" y="1047493"/>
            <a:ext cx="7827907" cy="2554545"/>
          </a:xfrm>
          <a:prstGeom prst="rect">
            <a:avLst/>
          </a:prstGeom>
          <a:noFill/>
        </p:spPr>
        <p:txBody>
          <a:bodyPr wrap="square">
            <a:spAutoFit/>
          </a:bodyPr>
          <a:lstStyle/>
          <a:p>
            <a:r>
              <a:rPr lang="uk-UA" sz="2000">
                <a:latin typeface="Century Gothic" panose="020B0502020202020204" pitchFamily="34" charset="0"/>
              </a:rPr>
              <a:t>У 1909 році за 3 кілометри від станції, в кінці вулиці Церковної, в лісі розпочали будівництво мисливського будинку для відпочинку голови Ради міністрів царської росії П. А. Столипіна. При цьому варто відзначити, що Петро Столипін завдав великої шкоди Україні. Своїми реформами він знищив українське селянство, українські традиції, змусив значну частину українців виселити до Сибіру</a:t>
            </a:r>
            <a:endParaRPr lang="ru-UA" sz="2000">
              <a:latin typeface="Century Gothic" panose="020B0502020202020204" pitchFamily="34" charset="0"/>
            </a:endParaRPr>
          </a:p>
        </p:txBody>
      </p:sp>
      <p:pic>
        <p:nvPicPr>
          <p:cNvPr id="13" name="Рисунок 12">
            <a:extLst>
              <a:ext uri="{FF2B5EF4-FFF2-40B4-BE49-F238E27FC236}">
                <a16:creationId xmlns:a16="http://schemas.microsoft.com/office/drawing/2014/main" id="{EEAC93B6-8737-C014-F3BB-11E904611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85" y="3676908"/>
            <a:ext cx="3714096" cy="2913453"/>
          </a:xfrm>
          <a:prstGeom prst="rect">
            <a:avLst/>
          </a:prstGeom>
          <a:ln w="19050">
            <a:solidFill>
              <a:schemeClr val="tx1"/>
            </a:solidFill>
          </a:ln>
        </p:spPr>
      </p:pic>
      <p:sp>
        <p:nvSpPr>
          <p:cNvPr id="17" name="TextBox 16">
            <a:extLst>
              <a:ext uri="{FF2B5EF4-FFF2-40B4-BE49-F238E27FC236}">
                <a16:creationId xmlns:a16="http://schemas.microsoft.com/office/drawing/2014/main" id="{0FAA3250-E592-A183-6645-3A74786C2AC3}"/>
              </a:ext>
            </a:extLst>
          </p:cNvPr>
          <p:cNvSpPr txBox="1"/>
          <p:nvPr/>
        </p:nvSpPr>
        <p:spPr>
          <a:xfrm>
            <a:off x="4412660" y="3430616"/>
            <a:ext cx="8058150" cy="3477875"/>
          </a:xfrm>
          <a:prstGeom prst="rect">
            <a:avLst/>
          </a:prstGeom>
          <a:noFill/>
        </p:spPr>
        <p:txBody>
          <a:bodyPr wrap="square" rtlCol="0">
            <a:spAutoFit/>
          </a:bodyPr>
          <a:lstStyle/>
          <a:p>
            <a:r>
              <a:rPr lang="uk-UA" sz="2000">
                <a:latin typeface="Century Gothic" panose="020B0502020202020204" pitchFamily="34" charset="0"/>
              </a:rPr>
              <a:t>У 1912 році цю землю з будівлями, призначеними для відпочинку Столипіна на київській землі, придбав один із військових, штабс-капітан Іван Пилипович Зайцев (Заєць), і облаштував собі маєток. Його ім'я залишилось у пам'яті жителів селища, бо місцевість навколо маєтку, струмок, ставок та урочище носять назву Зайцеві. До Другої Світової війни в будинку Зайцева розташовувались квартири лікарів, під час Другої світової війни діяв військовий госпіталь, після війни–контора лісництва, потім частина Київської обласної туберкульозної лікарні №2. Нині цей будинок входить до складу обласної лікарні «Хоспіс»</a:t>
            </a:r>
            <a:endParaRPr lang="ru-UA" sz="2000">
              <a:latin typeface="Century Gothic" panose="020B0502020202020204" pitchFamily="34" charset="0"/>
            </a:endParaRPr>
          </a:p>
        </p:txBody>
      </p:sp>
      <p:sp>
        <p:nvSpPr>
          <p:cNvPr id="7" name="TextBox 6">
            <a:extLst>
              <a:ext uri="{FF2B5EF4-FFF2-40B4-BE49-F238E27FC236}">
                <a16:creationId xmlns:a16="http://schemas.microsoft.com/office/drawing/2014/main" id="{7FC5FB3C-08BC-F2BD-45FA-D142F1D4EE30}"/>
              </a:ext>
            </a:extLst>
          </p:cNvPr>
          <p:cNvSpPr txBox="1"/>
          <p:nvPr/>
        </p:nvSpPr>
        <p:spPr>
          <a:xfrm>
            <a:off x="2050133" y="113999"/>
            <a:ext cx="8201025"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БУДИНОК СТОЛИПІНА ТА СТАВОК ЗАЙЦЕВА</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334859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753EE-471E-8B6C-1DEC-57C6E8494FC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0C5B1E-9E27-3D2E-B8E8-54A45CDC022E}"/>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A472048D-5A88-A47B-E9DC-01B46065F090}"/>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EE9F5533-C45F-59FA-C99C-1895A0EBE19F}"/>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pic>
        <p:nvPicPr>
          <p:cNvPr id="6" name="Рисунок 5">
            <a:extLst>
              <a:ext uri="{FF2B5EF4-FFF2-40B4-BE49-F238E27FC236}">
                <a16:creationId xmlns:a16="http://schemas.microsoft.com/office/drawing/2014/main" id="{AA7BB0DF-1D25-53E5-65B0-59E5B2BF9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909090"/>
            <a:ext cx="5019675" cy="2854940"/>
          </a:xfrm>
          <a:prstGeom prst="rect">
            <a:avLst/>
          </a:prstGeom>
          <a:ln w="19050">
            <a:solidFill>
              <a:schemeClr val="tx1"/>
            </a:solidFill>
          </a:ln>
        </p:spPr>
      </p:pic>
      <p:sp>
        <p:nvSpPr>
          <p:cNvPr id="8" name="TextBox 7">
            <a:extLst>
              <a:ext uri="{FF2B5EF4-FFF2-40B4-BE49-F238E27FC236}">
                <a16:creationId xmlns:a16="http://schemas.microsoft.com/office/drawing/2014/main" id="{5CECF40B-BC66-DC60-18B2-1B16BC273CEC}"/>
              </a:ext>
            </a:extLst>
          </p:cNvPr>
          <p:cNvSpPr txBox="1"/>
          <p:nvPr/>
        </p:nvSpPr>
        <p:spPr>
          <a:xfrm>
            <a:off x="1762124" y="17624"/>
            <a:ext cx="9639301"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ДАЧА ТРУБЕЦЬКОГО ТА ФЛІГЕЛЬ ВОНГРОВСЬКОГО</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9" name="TextBox 8">
            <a:extLst>
              <a:ext uri="{FF2B5EF4-FFF2-40B4-BE49-F238E27FC236}">
                <a16:creationId xmlns:a16="http://schemas.microsoft.com/office/drawing/2014/main" id="{156641F0-EA69-6E78-55D1-38EDCC949733}"/>
              </a:ext>
            </a:extLst>
          </p:cNvPr>
          <p:cNvSpPr txBox="1"/>
          <p:nvPr/>
        </p:nvSpPr>
        <p:spPr>
          <a:xfrm>
            <a:off x="0" y="3923515"/>
            <a:ext cx="5943600" cy="2862322"/>
          </a:xfrm>
          <a:prstGeom prst="rect">
            <a:avLst/>
          </a:prstGeom>
          <a:noFill/>
        </p:spPr>
        <p:txBody>
          <a:bodyPr wrap="square" rtlCol="0">
            <a:spAutoFit/>
          </a:bodyPr>
          <a:lstStyle/>
          <a:p>
            <a:r>
              <a:rPr lang="uk-UA" sz="2000">
                <a:latin typeface="Century Gothic" panose="020B0502020202020204" pitchFamily="34" charset="0"/>
              </a:rPr>
              <a:t>У Клавдієвому розпочав будівництво своєї дачі по вулиці Успенській , нащадок князівського роду, капітан гвардійського гусарського полку, Сергій Петрович Трубецький (1811–1965р.р.). У 1909 році він володів в селищі двома земельними ділянками. В радянські часи в цьому будинку знаходилась початкова школа. Нажаль, у 2005 році цю будівлю було зруйновано</a:t>
            </a:r>
            <a:endParaRPr lang="ru-UA" sz="2000">
              <a:latin typeface="Century Gothic" panose="020B0502020202020204" pitchFamily="34" charset="0"/>
            </a:endParaRPr>
          </a:p>
        </p:txBody>
      </p:sp>
      <p:pic>
        <p:nvPicPr>
          <p:cNvPr id="4" name="Рисунок 3">
            <a:extLst>
              <a:ext uri="{FF2B5EF4-FFF2-40B4-BE49-F238E27FC236}">
                <a16:creationId xmlns:a16="http://schemas.microsoft.com/office/drawing/2014/main" id="{950C956A-A302-B2A6-28F7-453AB2DF8E29}"/>
              </a:ext>
            </a:extLst>
          </p:cNvPr>
          <p:cNvPicPr>
            <a:picLocks noChangeAspect="1"/>
          </p:cNvPicPr>
          <p:nvPr/>
        </p:nvPicPr>
        <p:blipFill>
          <a:blip r:embed="rId4"/>
          <a:stretch>
            <a:fillRect/>
          </a:stretch>
        </p:blipFill>
        <p:spPr>
          <a:xfrm>
            <a:off x="7372350" y="3950859"/>
            <a:ext cx="4210050" cy="2862322"/>
          </a:xfrm>
          <a:prstGeom prst="rect">
            <a:avLst/>
          </a:prstGeom>
        </p:spPr>
      </p:pic>
      <p:sp>
        <p:nvSpPr>
          <p:cNvPr id="7" name="TextBox 6">
            <a:extLst>
              <a:ext uri="{FF2B5EF4-FFF2-40B4-BE49-F238E27FC236}">
                <a16:creationId xmlns:a16="http://schemas.microsoft.com/office/drawing/2014/main" id="{FA2B17E5-9EED-1D17-7842-9708D7C9DF0F}"/>
              </a:ext>
            </a:extLst>
          </p:cNvPr>
          <p:cNvSpPr txBox="1"/>
          <p:nvPr/>
        </p:nvSpPr>
        <p:spPr>
          <a:xfrm>
            <a:off x="5762625" y="738264"/>
            <a:ext cx="6886575" cy="3170099"/>
          </a:xfrm>
          <a:prstGeom prst="rect">
            <a:avLst/>
          </a:prstGeom>
          <a:noFill/>
        </p:spPr>
        <p:txBody>
          <a:bodyPr wrap="square" rtlCol="0">
            <a:spAutoFit/>
          </a:bodyPr>
          <a:lstStyle/>
          <a:p>
            <a:r>
              <a:rPr lang="uk-UA" sz="2000">
                <a:latin typeface="Century Gothic" panose="020B0502020202020204" pitchFamily="34" charset="0"/>
              </a:rPr>
              <a:t>На початку ХХ століття залізничний службовець і підприємець, який вкладав значні кошти в будівництво залізниці, Антон Вонгровський, побудував на території власної садиби по вулиці Фон-Мекківській (нині–вулиця Центральна) літній флігель, в якому заснував приватний музичний театр. Улітку в ньому ставили спектаклі київські актори, які відпочивали в Клавдієвому, взимку– місцеві аматори. Іноді в ролі режисера виступав керівник драматичного гуртка П.О.Дубровський </a:t>
            </a:r>
            <a:endParaRPr lang="ru-UA" sz="2000">
              <a:latin typeface="Century Gothic" panose="020B0502020202020204" pitchFamily="34" charset="0"/>
            </a:endParaRPr>
          </a:p>
        </p:txBody>
      </p:sp>
    </p:spTree>
    <p:extLst>
      <p:ext uri="{BB962C8B-B14F-4D97-AF65-F5344CB8AC3E}">
        <p14:creationId xmlns:p14="http://schemas.microsoft.com/office/powerpoint/2010/main" val="1918055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18A6-276A-072D-E0EC-14F4D0432C4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DE1C3F-B0D7-0B0F-7AE5-6FBEDECE52F4}"/>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99C2215D-3E85-1684-B526-1BA62E4B3CFB}"/>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CD47A1DE-D12F-022C-9E86-E783D46CF0DD}"/>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sp>
        <p:nvSpPr>
          <p:cNvPr id="4" name="TextBox 3">
            <a:extLst>
              <a:ext uri="{FF2B5EF4-FFF2-40B4-BE49-F238E27FC236}">
                <a16:creationId xmlns:a16="http://schemas.microsoft.com/office/drawing/2014/main" id="{5703C07B-8E7D-06CD-10A3-3401865BBD2F}"/>
              </a:ext>
            </a:extLst>
          </p:cNvPr>
          <p:cNvSpPr txBox="1"/>
          <p:nvPr/>
        </p:nvSpPr>
        <p:spPr>
          <a:xfrm>
            <a:off x="3990975" y="37962"/>
            <a:ext cx="8334375"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ШКОЛА ТА ЦЕРКВА</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pic>
        <p:nvPicPr>
          <p:cNvPr id="7" name="Рисунок 6">
            <a:extLst>
              <a:ext uri="{FF2B5EF4-FFF2-40B4-BE49-F238E27FC236}">
                <a16:creationId xmlns:a16="http://schemas.microsoft.com/office/drawing/2014/main" id="{DB975328-B635-349D-948D-C0FB598DC8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759" y="4024629"/>
            <a:ext cx="3714751" cy="2450464"/>
          </a:xfrm>
          <a:prstGeom prst="rect">
            <a:avLst/>
          </a:prstGeom>
          <a:ln w="19050">
            <a:solidFill>
              <a:schemeClr val="tx1"/>
            </a:solidFill>
          </a:ln>
        </p:spPr>
      </p:pic>
      <p:pic>
        <p:nvPicPr>
          <p:cNvPr id="9" name="Рисунок 8">
            <a:extLst>
              <a:ext uri="{FF2B5EF4-FFF2-40B4-BE49-F238E27FC236}">
                <a16:creationId xmlns:a16="http://schemas.microsoft.com/office/drawing/2014/main" id="{C946CDB3-8E22-B637-EB92-157FD2E94B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9351" y="4032567"/>
            <a:ext cx="3714751" cy="2450465"/>
          </a:xfrm>
          <a:prstGeom prst="rect">
            <a:avLst/>
          </a:prstGeom>
          <a:ln w="19050">
            <a:solidFill>
              <a:schemeClr val="tx1"/>
            </a:solidFill>
          </a:ln>
        </p:spPr>
      </p:pic>
      <p:sp>
        <p:nvSpPr>
          <p:cNvPr id="12" name="TextBox 11">
            <a:extLst>
              <a:ext uri="{FF2B5EF4-FFF2-40B4-BE49-F238E27FC236}">
                <a16:creationId xmlns:a16="http://schemas.microsoft.com/office/drawing/2014/main" id="{5B6B9930-A1A5-F12E-CFEC-A5F60D423C52}"/>
              </a:ext>
            </a:extLst>
          </p:cNvPr>
          <p:cNvSpPr txBox="1"/>
          <p:nvPr/>
        </p:nvSpPr>
        <p:spPr>
          <a:xfrm>
            <a:off x="133352" y="1001455"/>
            <a:ext cx="12125323" cy="2554545"/>
          </a:xfrm>
          <a:prstGeom prst="rect">
            <a:avLst/>
          </a:prstGeom>
          <a:noFill/>
        </p:spPr>
        <p:txBody>
          <a:bodyPr wrap="square">
            <a:spAutoFit/>
          </a:bodyPr>
          <a:lstStyle/>
          <a:p>
            <a:r>
              <a:rPr lang="uk-UA" sz="2000">
                <a:latin typeface="Century Gothic" panose="020B0502020202020204" pitchFamily="34" charset="0"/>
              </a:rPr>
              <a:t>Історія Клавдіївської школи починається з 1913 року. До цього діти місцевих жителів брали приватні уроки або їздили на навчання до Києва. Коли в селищі було зведено церкву, при ній відкрили церковнопарафіяльну школу. В трьох групах навчалося 50 дітей. Після закриття церкви у 1923 році її  приміщення було передано школі.У 20-х роках школа стала семирічною, а в 1936 році - середньою. Кількість учнів різко збільшилась, в школі почали навчатися діти з навколишніх сіл. В 30-х роках розпочали будівництво додаткових класів. У 1935 році в селищі будо закрито костьол і церкву, будівлі розібрали і матеріал передали на будівництво шкільних приміщень. У 1970 році була збудована нова школа на 550 місць</a:t>
            </a:r>
          </a:p>
        </p:txBody>
      </p:sp>
      <p:pic>
        <p:nvPicPr>
          <p:cNvPr id="15" name="Рисунок 14">
            <a:extLst>
              <a:ext uri="{FF2B5EF4-FFF2-40B4-BE49-F238E27FC236}">
                <a16:creationId xmlns:a16="http://schemas.microsoft.com/office/drawing/2014/main" id="{04C5B39E-1BF9-FFE5-D710-DE5A128FA685}"/>
              </a:ext>
            </a:extLst>
          </p:cNvPr>
          <p:cNvPicPr>
            <a:picLocks noChangeAspect="1"/>
          </p:cNvPicPr>
          <p:nvPr/>
        </p:nvPicPr>
        <p:blipFill>
          <a:blip r:embed="rId5">
            <a:extLst>
              <a:ext uri="{28A0092B-C50C-407E-A947-70E740481C1C}">
                <a14:useLocalDpi xmlns:a14="http://schemas.microsoft.com/office/drawing/2010/main" val="0"/>
              </a:ext>
            </a:extLst>
          </a:blip>
          <a:srcRect l="4115" t="6631" r="2447" b="4758"/>
          <a:stretch/>
        </p:blipFill>
        <p:spPr>
          <a:xfrm>
            <a:off x="4247554" y="4032567"/>
            <a:ext cx="3696892" cy="2450465"/>
          </a:xfrm>
          <a:prstGeom prst="rect">
            <a:avLst/>
          </a:prstGeom>
          <a:ln w="19050">
            <a:solidFill>
              <a:schemeClr val="tx1"/>
            </a:solidFill>
          </a:ln>
        </p:spPr>
      </p:pic>
    </p:spTree>
    <p:extLst>
      <p:ext uri="{BB962C8B-B14F-4D97-AF65-F5344CB8AC3E}">
        <p14:creationId xmlns:p14="http://schemas.microsoft.com/office/powerpoint/2010/main" val="2829119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3A017-4065-D53B-C70C-F3542A5CDA0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9343B8-FCA3-95B8-F096-E0DFC9CD9257}"/>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5BBB5011-74EC-2D27-BDDD-199C310F1A9D}"/>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B52B5D06-1E39-5903-CA1F-DA8DDBA6D10F}"/>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sp>
        <p:nvSpPr>
          <p:cNvPr id="4" name="TextBox 3">
            <a:extLst>
              <a:ext uri="{FF2B5EF4-FFF2-40B4-BE49-F238E27FC236}">
                <a16:creationId xmlns:a16="http://schemas.microsoft.com/office/drawing/2014/main" id="{C280953D-14AA-F981-DDCF-BD029E2D266C}"/>
              </a:ext>
            </a:extLst>
          </p:cNvPr>
          <p:cNvSpPr txBox="1"/>
          <p:nvPr/>
        </p:nvSpPr>
        <p:spPr>
          <a:xfrm>
            <a:off x="4543425" y="0"/>
            <a:ext cx="8324850"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ПАМ</a:t>
            </a:r>
            <a:r>
              <a:rPr lang="en-US"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a:t>
            </a:r>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ЯТНИКИ  </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pic>
        <p:nvPicPr>
          <p:cNvPr id="7" name="Рисунок 6">
            <a:extLst>
              <a:ext uri="{FF2B5EF4-FFF2-40B4-BE49-F238E27FC236}">
                <a16:creationId xmlns:a16="http://schemas.microsoft.com/office/drawing/2014/main" id="{636FADB1-9A81-581A-FAE7-14DAB1949935}"/>
              </a:ext>
            </a:extLst>
          </p:cNvPr>
          <p:cNvPicPr>
            <a:picLocks noChangeAspect="1"/>
          </p:cNvPicPr>
          <p:nvPr/>
        </p:nvPicPr>
        <p:blipFill>
          <a:blip r:embed="rId3">
            <a:extLst>
              <a:ext uri="{28A0092B-C50C-407E-A947-70E740481C1C}">
                <a14:useLocalDpi xmlns:a14="http://schemas.microsoft.com/office/drawing/2010/main" val="0"/>
              </a:ext>
            </a:extLst>
          </a:blip>
          <a:srcRect l="2803" t="8410" b="10896"/>
          <a:stretch/>
        </p:blipFill>
        <p:spPr>
          <a:xfrm>
            <a:off x="252412" y="737547"/>
            <a:ext cx="2543175" cy="3072300"/>
          </a:xfrm>
          <a:prstGeom prst="rect">
            <a:avLst/>
          </a:prstGeom>
          <a:ln w="19050">
            <a:solidFill>
              <a:schemeClr val="tx1"/>
            </a:solidFill>
          </a:ln>
        </p:spPr>
      </p:pic>
      <p:pic>
        <p:nvPicPr>
          <p:cNvPr id="9" name="Рисунок 8">
            <a:extLst>
              <a:ext uri="{FF2B5EF4-FFF2-40B4-BE49-F238E27FC236}">
                <a16:creationId xmlns:a16="http://schemas.microsoft.com/office/drawing/2014/main" id="{2729E993-7EA0-F2DC-9FA9-F4B137173AE1}"/>
              </a:ext>
            </a:extLst>
          </p:cNvPr>
          <p:cNvPicPr>
            <a:picLocks noChangeAspect="1"/>
          </p:cNvPicPr>
          <p:nvPr/>
        </p:nvPicPr>
        <p:blipFill>
          <a:blip r:embed="rId4">
            <a:extLst>
              <a:ext uri="{28A0092B-C50C-407E-A947-70E740481C1C}">
                <a14:useLocalDpi xmlns:a14="http://schemas.microsoft.com/office/drawing/2010/main" val="0"/>
              </a:ext>
            </a:extLst>
          </a:blip>
          <a:srcRect l="18021" t="18333" r="23021" b="12639"/>
          <a:stretch/>
        </p:blipFill>
        <p:spPr>
          <a:xfrm>
            <a:off x="252412" y="3934861"/>
            <a:ext cx="3157538" cy="2885177"/>
          </a:xfrm>
          <a:prstGeom prst="rect">
            <a:avLst/>
          </a:prstGeom>
          <a:ln w="19050">
            <a:solidFill>
              <a:schemeClr val="tx1"/>
            </a:solidFill>
          </a:ln>
        </p:spPr>
      </p:pic>
      <p:sp>
        <p:nvSpPr>
          <p:cNvPr id="11" name="TextBox 10">
            <a:extLst>
              <a:ext uri="{FF2B5EF4-FFF2-40B4-BE49-F238E27FC236}">
                <a16:creationId xmlns:a16="http://schemas.microsoft.com/office/drawing/2014/main" id="{059CE953-8C3C-3B52-CEA2-B72F1119C3A1}"/>
              </a:ext>
            </a:extLst>
          </p:cNvPr>
          <p:cNvSpPr txBox="1"/>
          <p:nvPr/>
        </p:nvSpPr>
        <p:spPr>
          <a:xfrm>
            <a:off x="2976562" y="737547"/>
            <a:ext cx="9034463" cy="2246769"/>
          </a:xfrm>
          <a:prstGeom prst="rect">
            <a:avLst/>
          </a:prstGeom>
          <a:noFill/>
        </p:spPr>
        <p:txBody>
          <a:bodyPr wrap="square">
            <a:spAutoFit/>
          </a:bodyPr>
          <a:lstStyle/>
          <a:p>
            <a:r>
              <a:rPr lang="uk-UA" sz="2000">
                <a:latin typeface="Century Gothic" panose="020B0502020202020204" pitchFamily="34" charset="0"/>
              </a:rPr>
              <a:t>Декілька разів побував у Клавдієвому і легендарний отаман Орлик (Федір Артеменко). Так, 15 січня 1921 року загін повстанців захопив станцію і селище, 24 вересня цього ж року козаки Орлика знову наскочили в селище, де з каси 3-ї будівельної дільниці вони забрали 29 мільйонів 700 тисяч рублів, а також друкарську машинку. Отаман Орлик залишив розписку за взяті гроші і машинку. Пам’ятник знаходиться біля Клавдіївської школи </a:t>
            </a:r>
            <a:endParaRPr lang="ru-UA" sz="2000">
              <a:latin typeface="Century Gothic" panose="020B0502020202020204" pitchFamily="34" charset="0"/>
            </a:endParaRPr>
          </a:p>
        </p:txBody>
      </p:sp>
      <p:sp>
        <p:nvSpPr>
          <p:cNvPr id="12" name="TextBox 11">
            <a:extLst>
              <a:ext uri="{FF2B5EF4-FFF2-40B4-BE49-F238E27FC236}">
                <a16:creationId xmlns:a16="http://schemas.microsoft.com/office/drawing/2014/main" id="{0ACD956D-603B-5322-D5AD-8C6BFABC29C2}"/>
              </a:ext>
            </a:extLst>
          </p:cNvPr>
          <p:cNvSpPr txBox="1"/>
          <p:nvPr/>
        </p:nvSpPr>
        <p:spPr>
          <a:xfrm>
            <a:off x="3781425" y="4438908"/>
            <a:ext cx="6629400" cy="1323439"/>
          </a:xfrm>
          <a:prstGeom prst="rect">
            <a:avLst/>
          </a:prstGeom>
          <a:noFill/>
        </p:spPr>
        <p:txBody>
          <a:bodyPr wrap="square" rtlCol="0">
            <a:spAutoFit/>
          </a:bodyPr>
          <a:lstStyle/>
          <a:p>
            <a:r>
              <a:rPr lang="uk-UA" sz="2000">
                <a:latin typeface="Century Gothic" panose="020B0502020202020204" pitchFamily="34" charset="0"/>
              </a:rPr>
              <a:t>Могила загиблих воїнів знаходиться в центрі селища. В боях проти нацистів у селищі загинув партизан М. П. Макійчук(1918 – 1943), він був учнем Клавдіївської школи</a:t>
            </a:r>
            <a:endParaRPr lang="ru-UA" sz="2000">
              <a:latin typeface="Century Gothic" panose="020B0502020202020204" pitchFamily="34" charset="0"/>
            </a:endParaRPr>
          </a:p>
        </p:txBody>
      </p:sp>
    </p:spTree>
    <p:extLst>
      <p:ext uri="{BB962C8B-B14F-4D97-AF65-F5344CB8AC3E}">
        <p14:creationId xmlns:p14="http://schemas.microsoft.com/office/powerpoint/2010/main" val="302511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096A2-3DE7-04AC-5AAE-B9098FFF2184}"/>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ECE769-3341-E326-4507-ED7D99B4649A}"/>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4042220F-5F19-C14C-CA49-5EBCE98A62AF}"/>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FEB26500-C31F-2E5D-7AC7-B5A9745EDFE7}"/>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pic>
        <p:nvPicPr>
          <p:cNvPr id="7" name="Рисунок 6">
            <a:extLst>
              <a:ext uri="{FF2B5EF4-FFF2-40B4-BE49-F238E27FC236}">
                <a16:creationId xmlns:a16="http://schemas.microsoft.com/office/drawing/2014/main" id="{BEDE230C-5374-66DF-3B37-C4044523F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227" y="425980"/>
            <a:ext cx="5261326" cy="3945994"/>
          </a:xfrm>
          <a:prstGeom prst="rect">
            <a:avLst/>
          </a:prstGeom>
          <a:ln w="19050">
            <a:solidFill>
              <a:schemeClr val="tx1"/>
            </a:solidFill>
          </a:ln>
        </p:spPr>
      </p:pic>
      <p:pic>
        <p:nvPicPr>
          <p:cNvPr id="9" name="Рисунок 8">
            <a:extLst>
              <a:ext uri="{FF2B5EF4-FFF2-40B4-BE49-F238E27FC236}">
                <a16:creationId xmlns:a16="http://schemas.microsoft.com/office/drawing/2014/main" id="{011FCCE9-B15A-7129-1859-2AA13817C8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448" y="425980"/>
            <a:ext cx="5261329" cy="3945995"/>
          </a:xfrm>
          <a:prstGeom prst="rect">
            <a:avLst/>
          </a:prstGeom>
          <a:solidFill>
            <a:schemeClr val="tx1"/>
          </a:solidFill>
          <a:ln w="19050">
            <a:solidFill>
              <a:schemeClr val="tx1"/>
            </a:solidFill>
          </a:ln>
        </p:spPr>
      </p:pic>
      <p:sp>
        <p:nvSpPr>
          <p:cNvPr id="10" name="TextBox 9">
            <a:extLst>
              <a:ext uri="{FF2B5EF4-FFF2-40B4-BE49-F238E27FC236}">
                <a16:creationId xmlns:a16="http://schemas.microsoft.com/office/drawing/2014/main" id="{BEC5FF1B-6CFB-9DF9-5A57-A77473762E36}"/>
              </a:ext>
            </a:extLst>
          </p:cNvPr>
          <p:cNvSpPr txBox="1"/>
          <p:nvPr/>
        </p:nvSpPr>
        <p:spPr>
          <a:xfrm>
            <a:off x="423862" y="5094226"/>
            <a:ext cx="11344275" cy="400110"/>
          </a:xfrm>
          <a:prstGeom prst="rect">
            <a:avLst/>
          </a:prstGeom>
          <a:noFill/>
        </p:spPr>
        <p:txBody>
          <a:bodyPr wrap="square" rtlCol="0">
            <a:spAutoFit/>
          </a:bodyPr>
          <a:lstStyle/>
          <a:p>
            <a:r>
              <a:rPr lang="uk-UA" sz="2000">
                <a:latin typeface="Century Gothic" panose="020B0502020202020204" pitchFamily="34" charset="0"/>
              </a:rPr>
              <a:t>Алея Слави привсячена полеглим воїнам. Знаходиться по вулиці Генерала Небогатова</a:t>
            </a:r>
            <a:endParaRPr lang="ru-UA" sz="2000">
              <a:latin typeface="Century Gothic" panose="020B0502020202020204" pitchFamily="34" charset="0"/>
            </a:endParaRPr>
          </a:p>
        </p:txBody>
      </p:sp>
    </p:spTree>
    <p:extLst>
      <p:ext uri="{BB962C8B-B14F-4D97-AF65-F5344CB8AC3E}">
        <p14:creationId xmlns:p14="http://schemas.microsoft.com/office/powerpoint/2010/main" val="477210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7FA6-72D1-057D-5200-0E4D30FBBC7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5713C0-51B9-796C-984B-DB15CC3DCE96}"/>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2270880F-9D50-2E32-B82B-460353210D3C}"/>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4907C215-6B4B-1D35-2050-D0A3F052E403}"/>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sp>
        <p:nvSpPr>
          <p:cNvPr id="4" name="TextBox 3">
            <a:extLst>
              <a:ext uri="{FF2B5EF4-FFF2-40B4-BE49-F238E27FC236}">
                <a16:creationId xmlns:a16="http://schemas.microsoft.com/office/drawing/2014/main" id="{4687D90D-1DC3-FA3F-9B6D-BBE68102CB82}"/>
              </a:ext>
            </a:extLst>
          </p:cNvPr>
          <p:cNvSpPr txBox="1"/>
          <p:nvPr/>
        </p:nvSpPr>
        <p:spPr>
          <a:xfrm>
            <a:off x="4419600" y="76062"/>
            <a:ext cx="6419850"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ВИСНОВОК</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6" name="TextBox 5">
            <a:extLst>
              <a:ext uri="{FF2B5EF4-FFF2-40B4-BE49-F238E27FC236}">
                <a16:creationId xmlns:a16="http://schemas.microsoft.com/office/drawing/2014/main" id="{FE7CD617-BE7F-932F-BA87-08F0F8A4D9B0}"/>
              </a:ext>
            </a:extLst>
          </p:cNvPr>
          <p:cNvSpPr txBox="1"/>
          <p:nvPr/>
        </p:nvSpPr>
        <p:spPr>
          <a:xfrm>
            <a:off x="95250" y="1030288"/>
            <a:ext cx="13058775" cy="1323439"/>
          </a:xfrm>
          <a:prstGeom prst="rect">
            <a:avLst/>
          </a:prstGeom>
          <a:noFill/>
        </p:spPr>
        <p:txBody>
          <a:bodyPr wrap="square" rtlCol="0">
            <a:spAutoFit/>
          </a:bodyPr>
          <a:lstStyle/>
          <a:p>
            <a:r>
              <a:rPr lang="uk-UA" sz="2000">
                <a:latin typeface="Century Gothic" panose="020B0502020202020204" pitchFamily="34" charset="0"/>
              </a:rPr>
              <a:t>Ми дослідили історію та історичні події у власному селищі , проаналізували та опрацювали історичні та географічні положення селища. Поспілкувалися та організували зустрічі з місцевими краєзнавцями , вчителями. Реалізували туристично-краєзнавчий маршрут -</a:t>
            </a:r>
          </a:p>
          <a:p>
            <a:r>
              <a:rPr lang="uk-UA" sz="2000">
                <a:latin typeface="Century Gothic" panose="020B0502020202020204" pitchFamily="34" charset="0"/>
              </a:rPr>
              <a:t> ʼʼ Екскурсійний маршрут Клавдієво-Тарасовим ʼʼ</a:t>
            </a:r>
            <a:endParaRPr lang="ru-UA" sz="2000">
              <a:latin typeface="Century Gothic" panose="020B0502020202020204" pitchFamily="34" charset="0"/>
            </a:endParaRPr>
          </a:p>
        </p:txBody>
      </p:sp>
      <p:pic>
        <p:nvPicPr>
          <p:cNvPr id="10" name="Рисунок 9">
            <a:extLst>
              <a:ext uri="{FF2B5EF4-FFF2-40B4-BE49-F238E27FC236}">
                <a16:creationId xmlns:a16="http://schemas.microsoft.com/office/drawing/2014/main" id="{C9CB3E9F-F4A9-50BA-6842-D3ADD9DA74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3775" y="2638696"/>
            <a:ext cx="4305300" cy="3228974"/>
          </a:xfrm>
          <a:prstGeom prst="rect">
            <a:avLst/>
          </a:prstGeom>
        </p:spPr>
      </p:pic>
      <p:sp>
        <p:nvSpPr>
          <p:cNvPr id="11" name="TextBox 10">
            <a:extLst>
              <a:ext uri="{FF2B5EF4-FFF2-40B4-BE49-F238E27FC236}">
                <a16:creationId xmlns:a16="http://schemas.microsoft.com/office/drawing/2014/main" id="{F4F5F130-3CBE-2B9E-BE5B-A033D316AD52}"/>
              </a:ext>
            </a:extLst>
          </p:cNvPr>
          <p:cNvSpPr txBox="1"/>
          <p:nvPr/>
        </p:nvSpPr>
        <p:spPr>
          <a:xfrm>
            <a:off x="2433637" y="6067605"/>
            <a:ext cx="7324725" cy="400110"/>
          </a:xfrm>
          <a:prstGeom prst="rect">
            <a:avLst/>
          </a:prstGeom>
          <a:noFill/>
        </p:spPr>
        <p:txBody>
          <a:bodyPr wrap="square" rtlCol="0">
            <a:spAutoFit/>
          </a:bodyPr>
          <a:lstStyle/>
          <a:p>
            <a:r>
              <a:rPr lang="uk-UA" sz="2000">
                <a:latin typeface="Century Gothic" panose="020B0502020202020204" pitchFamily="34" charset="0"/>
              </a:rPr>
              <a:t>Зустріч з місцевим краєзнавцем Юрієм Власенком </a:t>
            </a:r>
            <a:endParaRPr lang="ru-UA" sz="2000">
              <a:latin typeface="Century Gothic" panose="020B0502020202020204" pitchFamily="34" charset="0"/>
            </a:endParaRPr>
          </a:p>
        </p:txBody>
      </p:sp>
    </p:spTree>
    <p:extLst>
      <p:ext uri="{BB962C8B-B14F-4D97-AF65-F5344CB8AC3E}">
        <p14:creationId xmlns:p14="http://schemas.microsoft.com/office/powerpoint/2010/main" val="1059290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3D5ED-C615-C084-5C29-80B0403AE72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232B05-4DA2-1F37-3845-BF0423200078}"/>
              </a:ext>
            </a:extLst>
          </p:cNvPr>
          <p:cNvSpPr>
            <a:spLocks noGrp="1"/>
          </p:cNvSpPr>
          <p:nvPr>
            <p:ph type="ctrTitle"/>
          </p:nvPr>
        </p:nvSpPr>
        <p:spPr/>
        <p:txBody>
          <a:bodyPr/>
          <a:lstStyle/>
          <a:p>
            <a:endParaRPr lang="ru-UA"/>
          </a:p>
        </p:txBody>
      </p:sp>
      <p:sp>
        <p:nvSpPr>
          <p:cNvPr id="3" name="Подзаголовок 2">
            <a:extLst>
              <a:ext uri="{FF2B5EF4-FFF2-40B4-BE49-F238E27FC236}">
                <a16:creationId xmlns:a16="http://schemas.microsoft.com/office/drawing/2014/main" id="{988A3B53-0B30-F6A6-B5B1-39F4D54F08E2}"/>
              </a:ext>
            </a:extLst>
          </p:cNvPr>
          <p:cNvSpPr>
            <a:spLocks noGrp="1"/>
          </p:cNvSpPr>
          <p:nvPr>
            <p:ph type="subTitle" idx="1"/>
          </p:nvPr>
        </p:nvSpPr>
        <p:spPr/>
        <p:txBody>
          <a:bodyPr/>
          <a:lstStyle/>
          <a:p>
            <a:endParaRPr lang="ru-UA"/>
          </a:p>
        </p:txBody>
      </p:sp>
      <p:pic>
        <p:nvPicPr>
          <p:cNvPr id="5" name="Рисунок 4">
            <a:extLst>
              <a:ext uri="{FF2B5EF4-FFF2-40B4-BE49-F238E27FC236}">
                <a16:creationId xmlns:a16="http://schemas.microsoft.com/office/drawing/2014/main" id="{F302D39F-9388-FC7E-435A-FBE8019106BC}"/>
              </a:ext>
            </a:extLst>
          </p:cNvPr>
          <p:cNvPicPr>
            <a:picLocks noChangeAspect="1"/>
          </p:cNvPicPr>
          <p:nvPr/>
        </p:nvPicPr>
        <p:blipFill>
          <a:blip r:embed="rId2">
            <a:extLst>
              <a:ext uri="{28A0092B-C50C-407E-A947-70E740481C1C}">
                <a14:useLocalDpi xmlns:a14="http://schemas.microsoft.com/office/drawing/2010/main" val="0"/>
              </a:ext>
            </a:extLst>
          </a:blip>
          <a:srcRect b="1303"/>
          <a:stretch/>
        </p:blipFill>
        <p:spPr>
          <a:xfrm>
            <a:off x="0" y="1"/>
            <a:ext cx="12192000" cy="6858000"/>
          </a:xfrm>
          <a:prstGeom prst="rect">
            <a:avLst/>
          </a:prstGeom>
        </p:spPr>
      </p:pic>
      <p:sp>
        <p:nvSpPr>
          <p:cNvPr id="4" name="TextBox 3">
            <a:extLst>
              <a:ext uri="{FF2B5EF4-FFF2-40B4-BE49-F238E27FC236}">
                <a16:creationId xmlns:a16="http://schemas.microsoft.com/office/drawing/2014/main" id="{4E1C2CC5-57C7-E75A-9459-FE911886ABF0}"/>
              </a:ext>
            </a:extLst>
          </p:cNvPr>
          <p:cNvSpPr txBox="1"/>
          <p:nvPr/>
        </p:nvSpPr>
        <p:spPr>
          <a:xfrm>
            <a:off x="2857500" y="62240"/>
            <a:ext cx="7229475" cy="523220"/>
          </a:xfrm>
          <a:prstGeom prst="rect">
            <a:avLst/>
          </a:prstGeom>
          <a:noFill/>
        </p:spPr>
        <p:txBody>
          <a:bodyPr wrap="square" rtlCol="0">
            <a:spAutoFit/>
          </a:bodyPr>
          <a:lstStyle/>
          <a:p>
            <a:r>
              <a:rPr lang="uk-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rPr>
              <a:t>СПИСОК ВИКОРИСТАНИХ ДЖЕРЕЛ</a:t>
            </a:r>
            <a:endParaRPr lang="ru-UA" sz="2800" b="1">
              <a:solidFill>
                <a:schemeClr val="accent6">
                  <a:lumMod val="50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7" name="TextBox 6">
            <a:extLst>
              <a:ext uri="{FF2B5EF4-FFF2-40B4-BE49-F238E27FC236}">
                <a16:creationId xmlns:a16="http://schemas.microsoft.com/office/drawing/2014/main" id="{430B9AB1-DDB4-DE30-E570-56B457AFFA60}"/>
              </a:ext>
            </a:extLst>
          </p:cNvPr>
          <p:cNvSpPr txBox="1"/>
          <p:nvPr/>
        </p:nvSpPr>
        <p:spPr>
          <a:xfrm>
            <a:off x="80961" y="835844"/>
            <a:ext cx="7820025" cy="1938992"/>
          </a:xfrm>
          <a:prstGeom prst="rect">
            <a:avLst/>
          </a:prstGeom>
          <a:noFill/>
        </p:spPr>
        <p:txBody>
          <a:bodyPr wrap="square" rtlCol="0">
            <a:spAutoFit/>
          </a:bodyPr>
          <a:lstStyle/>
          <a:p>
            <a:pPr marL="342900" indent="-342900">
              <a:buFont typeface="+mj-lt"/>
              <a:buAutoNum type="arabicPeriod"/>
            </a:pPr>
            <a:r>
              <a:rPr lang="ru-RU" sz="2000">
                <a:latin typeface="Century Gothic" panose="020B0502020202020204" pitchFamily="34" charset="0"/>
              </a:rPr>
              <a:t>Літопис рідного краю. Бородянщина. Видання 2-е, доповнене. - Немішаєве: Видавництво «ДажБог», 2008</a:t>
            </a:r>
          </a:p>
          <a:p>
            <a:pPr marL="457200" indent="-457200">
              <a:buFont typeface="+mj-lt"/>
              <a:buAutoNum type="arabicPeriod"/>
            </a:pPr>
            <a:r>
              <a:rPr lang="ru-RU" sz="2000">
                <a:latin typeface="Century Gothic" panose="020B0502020202020204" pitchFamily="34" charset="0"/>
                <a:hlinkClick r:id="rId3"/>
              </a:rPr>
              <a:t> </a:t>
            </a:r>
            <a:r>
              <a:rPr lang="en-US" sz="2000">
                <a:latin typeface="Century Gothic" panose="020B0502020202020204" pitchFamily="34" charset="0"/>
                <a:hlinkClick r:id="rId3"/>
              </a:rPr>
              <a:t>https://search.app/ZNNyzP2WGXPr7Ybm7</a:t>
            </a:r>
            <a:endParaRPr lang="uk-UA" sz="2000">
              <a:latin typeface="Century Gothic" panose="020B0502020202020204" pitchFamily="34" charset="0"/>
            </a:endParaRPr>
          </a:p>
          <a:p>
            <a:r>
              <a:rPr lang="uk-UA" sz="2000">
                <a:latin typeface="Century Gothic" panose="020B0502020202020204" pitchFamily="34" charset="0"/>
              </a:rPr>
              <a:t>3. </a:t>
            </a:r>
            <a:r>
              <a:rPr lang="ru-RU" sz="2000">
                <a:latin typeface="Century Gothic" panose="020B0502020202020204" pitchFamily="34" charset="0"/>
              </a:rPr>
              <a:t>Наукові статті місцевого краєзнавця І. М. Бондаренка</a:t>
            </a:r>
          </a:p>
          <a:p>
            <a:r>
              <a:rPr lang="ru-RU" sz="2000">
                <a:latin typeface="Century Gothic" panose="020B0502020202020204" pitchFamily="34" charset="0"/>
              </a:rPr>
              <a:t>4. </a:t>
            </a:r>
            <a:r>
              <a:rPr lang="uk-UA" sz="2000">
                <a:latin typeface="Century Gothic" panose="020B0502020202020204" pitchFamily="34" charset="0"/>
              </a:rPr>
              <a:t>ʼʼ Ранкова Бородянка ʼʼ , 5. 09. 2003 р</a:t>
            </a:r>
          </a:p>
          <a:p>
            <a:endParaRPr lang="ru-UA" sz="2000">
              <a:latin typeface="Century Gothic" panose="020B0502020202020204" pitchFamily="34" charset="0"/>
            </a:endParaRPr>
          </a:p>
        </p:txBody>
      </p:sp>
      <p:sp>
        <p:nvSpPr>
          <p:cNvPr id="12" name="TextBox 11">
            <a:extLst>
              <a:ext uri="{FF2B5EF4-FFF2-40B4-BE49-F238E27FC236}">
                <a16:creationId xmlns:a16="http://schemas.microsoft.com/office/drawing/2014/main" id="{D4E53F22-D9B0-4368-ECA6-3F5F0B2D5A5E}"/>
              </a:ext>
            </a:extLst>
          </p:cNvPr>
          <p:cNvSpPr txBox="1"/>
          <p:nvPr/>
        </p:nvSpPr>
        <p:spPr>
          <a:xfrm>
            <a:off x="4095749" y="2637608"/>
            <a:ext cx="3314700" cy="400110"/>
          </a:xfrm>
          <a:prstGeom prst="rect">
            <a:avLst/>
          </a:prstGeom>
          <a:noFill/>
        </p:spPr>
        <p:txBody>
          <a:bodyPr wrap="square" rtlCol="0">
            <a:spAutoFit/>
          </a:bodyPr>
          <a:lstStyle/>
          <a:p>
            <a:r>
              <a:rPr lang="uk-UA" sz="2000" b="1">
                <a:latin typeface="Century Gothic" panose="020B0502020202020204" pitchFamily="34" charset="0"/>
              </a:rPr>
              <a:t>У роботі допомогли </a:t>
            </a:r>
            <a:r>
              <a:rPr lang="en-US" sz="2000" b="1">
                <a:latin typeface="Century Gothic" panose="020B0502020202020204" pitchFamily="34" charset="0"/>
              </a:rPr>
              <a:t>:</a:t>
            </a:r>
            <a:r>
              <a:rPr lang="uk-UA" sz="2000" b="1">
                <a:latin typeface="Century Gothic" panose="020B0502020202020204" pitchFamily="34" charset="0"/>
              </a:rPr>
              <a:t>  </a:t>
            </a:r>
            <a:endParaRPr lang="ru-UA" sz="2000" b="1">
              <a:latin typeface="Century Gothic" panose="020B0502020202020204" pitchFamily="34" charset="0"/>
            </a:endParaRPr>
          </a:p>
        </p:txBody>
      </p:sp>
      <p:sp>
        <p:nvSpPr>
          <p:cNvPr id="13" name="TextBox 12">
            <a:extLst>
              <a:ext uri="{FF2B5EF4-FFF2-40B4-BE49-F238E27FC236}">
                <a16:creationId xmlns:a16="http://schemas.microsoft.com/office/drawing/2014/main" id="{85EB3EF9-C2DA-75CC-6F13-20DF2EA79A5B}"/>
              </a:ext>
            </a:extLst>
          </p:cNvPr>
          <p:cNvSpPr txBox="1"/>
          <p:nvPr/>
        </p:nvSpPr>
        <p:spPr>
          <a:xfrm>
            <a:off x="80961" y="3208266"/>
            <a:ext cx="9877425" cy="3785652"/>
          </a:xfrm>
          <a:prstGeom prst="rect">
            <a:avLst/>
          </a:prstGeom>
          <a:noFill/>
        </p:spPr>
        <p:txBody>
          <a:bodyPr wrap="square" rtlCol="0">
            <a:spAutoFit/>
          </a:bodyPr>
          <a:lstStyle/>
          <a:p>
            <a:pPr marL="285750" indent="-285750">
              <a:buFont typeface="Arial" panose="020B0604020202020204" pitchFamily="34" charset="0"/>
              <a:buChar char="•"/>
            </a:pPr>
            <a:r>
              <a:rPr lang="uk-UA" sz="2000">
                <a:latin typeface="Century Gothic" panose="020B0502020202020204" pitchFamily="34" charset="0"/>
              </a:rPr>
              <a:t>Рибалко Сергій Леонідович, вчитель історії та науковий керівник</a:t>
            </a:r>
          </a:p>
          <a:p>
            <a:pPr marL="285750" indent="-285750">
              <a:buFont typeface="Arial" panose="020B0604020202020204" pitchFamily="34" charset="0"/>
              <a:buChar char="•"/>
            </a:pPr>
            <a:r>
              <a:rPr lang="uk-UA" sz="2000">
                <a:latin typeface="Century Gothic" panose="020B0502020202020204" pitchFamily="34" charset="0"/>
              </a:rPr>
              <a:t>Васянович Катерина Олександрівна, директор Клавдіївського ліцею </a:t>
            </a:r>
          </a:p>
          <a:p>
            <a:pPr marL="285750" indent="-285750">
              <a:buFont typeface="Arial" panose="020B0604020202020204" pitchFamily="34" charset="0"/>
              <a:buChar char="•"/>
            </a:pPr>
            <a:r>
              <a:rPr lang="uk-UA" sz="2000">
                <a:latin typeface="Century Gothic" panose="020B0502020202020204" pitchFamily="34" charset="0"/>
              </a:rPr>
              <a:t>Барановська Ірина Віталіївна, завуч Клавдіївського ліцею</a:t>
            </a:r>
          </a:p>
          <a:p>
            <a:pPr marL="285750" indent="-285750">
              <a:buFont typeface="Arial" panose="020B0604020202020204" pitchFamily="34" charset="0"/>
              <a:buChar char="•"/>
            </a:pPr>
            <a:r>
              <a:rPr lang="uk-UA" sz="2000">
                <a:latin typeface="Century Gothic" panose="020B0502020202020204" pitchFamily="34" charset="0"/>
              </a:rPr>
              <a:t>Коновалюк Людмила Миколаївна, бібліотекар та краєзнавець</a:t>
            </a:r>
          </a:p>
          <a:p>
            <a:pPr marL="285750" indent="-285750">
              <a:buFont typeface="Arial" panose="020B0604020202020204" pitchFamily="34" charset="0"/>
              <a:buChar char="•"/>
            </a:pPr>
            <a:r>
              <a:rPr lang="uk-UA" sz="2000">
                <a:latin typeface="Century Gothic" panose="020B0502020202020204" pitchFamily="34" charset="0"/>
              </a:rPr>
              <a:t>Рибалко Ірина Петрівна, вчителька української мови </a:t>
            </a:r>
          </a:p>
          <a:p>
            <a:pPr marL="285750" indent="-285750">
              <a:buFont typeface="Arial" panose="020B0604020202020204" pitchFamily="34" charset="0"/>
              <a:buChar char="•"/>
            </a:pPr>
            <a:r>
              <a:rPr lang="uk-UA" sz="2000">
                <a:latin typeface="Century Gothic" panose="020B0502020202020204" pitchFamily="34" charset="0"/>
              </a:rPr>
              <a:t>Власенко Юрій Миколайович, місцевий краєзнавець </a:t>
            </a:r>
          </a:p>
          <a:p>
            <a:pPr marL="285750" indent="-285750">
              <a:buFont typeface="Arial" panose="020B0604020202020204" pitchFamily="34" charset="0"/>
              <a:buChar char="•"/>
            </a:pPr>
            <a:r>
              <a:rPr lang="uk-UA" sz="2000">
                <a:latin typeface="Century Gothic" panose="020B0502020202020204" pitchFamily="34" charset="0"/>
              </a:rPr>
              <a:t>Щебетько Любов Василівна, бібліотекар </a:t>
            </a:r>
          </a:p>
          <a:p>
            <a:pPr marL="285750" indent="-285750">
              <a:buFont typeface="Arial" panose="020B0604020202020204" pitchFamily="34" charset="0"/>
              <a:buChar char="•"/>
            </a:pPr>
            <a:r>
              <a:rPr lang="uk-UA" sz="2000">
                <a:latin typeface="Century Gothic" panose="020B0502020202020204" pitchFamily="34" charset="0"/>
              </a:rPr>
              <a:t>Поліщук Дмитро, місцевий краєзнавець </a:t>
            </a:r>
          </a:p>
          <a:p>
            <a:pPr marL="285750" indent="-285750">
              <a:buFont typeface="Arial" panose="020B0604020202020204" pitchFamily="34" charset="0"/>
              <a:buChar char="•"/>
            </a:pPr>
            <a:r>
              <a:rPr lang="uk-UA" sz="2000">
                <a:latin typeface="Century Gothic" panose="020B0502020202020204" pitchFamily="34" charset="0"/>
              </a:rPr>
              <a:t>Степанець Лариса Ярославівна, краєзнавець</a:t>
            </a:r>
          </a:p>
          <a:p>
            <a:pPr marL="285750" indent="-285750">
              <a:buFont typeface="Arial" panose="020B0604020202020204" pitchFamily="34" charset="0"/>
              <a:buChar char="•"/>
            </a:pPr>
            <a:r>
              <a:rPr lang="uk-UA" sz="2000">
                <a:latin typeface="Century Gothic" panose="020B0502020202020204" pitchFamily="34" charset="0"/>
              </a:rPr>
              <a:t>Міщенко Олена Олександрівна, вчителька фізики </a:t>
            </a:r>
          </a:p>
          <a:p>
            <a:pPr marL="285750" indent="-285750">
              <a:buFont typeface="Arial" panose="020B0604020202020204" pitchFamily="34" charset="0"/>
              <a:buChar char="•"/>
            </a:pPr>
            <a:r>
              <a:rPr lang="uk-UA" sz="2000">
                <a:latin typeface="Century Gothic" panose="020B0502020202020204" pitchFamily="34" charset="0"/>
              </a:rPr>
              <a:t>Копельова Аліна Юріївна, вчителька англійської мови</a:t>
            </a:r>
          </a:p>
          <a:p>
            <a:endParaRPr lang="ru-UA" sz="2000">
              <a:latin typeface="Century Gothic" panose="020B0502020202020204" pitchFamily="34" charset="0"/>
            </a:endParaRPr>
          </a:p>
        </p:txBody>
      </p:sp>
    </p:spTree>
    <p:extLst>
      <p:ext uri="{BB962C8B-B14F-4D97-AF65-F5344CB8AC3E}">
        <p14:creationId xmlns:p14="http://schemas.microsoft.com/office/powerpoint/2010/main" val="42578265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1491</TotalTime>
  <Words>1292</Words>
  <Application>Microsoft Office PowerPoint</Application>
  <PresentationFormat>Широкоэкранный</PresentationFormat>
  <Paragraphs>61</Paragraphs>
  <Slides>15</Slides>
  <Notes>0</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Century Gothic</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tassayy __</dc:creator>
  <cp:lastModifiedBy>tassayy __</cp:lastModifiedBy>
  <cp:revision>2</cp:revision>
  <dcterms:created xsi:type="dcterms:W3CDTF">2025-04-12T17:44:02Z</dcterms:created>
  <dcterms:modified xsi:type="dcterms:W3CDTF">2025-04-21T23:27:32Z</dcterms:modified>
</cp:coreProperties>
</file>