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3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7A09C-F56D-4B0D-AB5F-0D5ABB7A8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74BA274-ECE6-441D-981E-06C2A4DA1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E5158F1-C378-4F3C-B7E3-100624A9B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A9A751A-4DF0-4787-89BF-F31D4E35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5BF4A8F-9B26-428B-B4FD-86600F60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027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B78E6-CF8B-4C32-9927-AA912AE0A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E6B0532-5848-4EB9-A229-D85F41596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1B9C896-CD4B-428D-B93D-C869631E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5158F9F-D8BC-4CA3-8602-9FE6893F6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2EE1045-3D99-4CAF-A785-D2CC5B1AF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386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A8047-35AA-420E-A721-78BA66B01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356CCE7-E99B-4DAD-8192-20825661E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41347F0-F0AB-490A-9D38-8C601FF6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0329E7-FC3B-4CF9-B1C2-F6732DB9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C67930F-C9D3-4F3A-8DAF-1BCC6F1B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408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E1211-C258-4200-90C2-B33EA1B9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21E2EF-63CE-4AFF-BD66-736727935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21A5DB6-4A7D-4AE0-9A09-6E2741455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3D84515-884C-4AD6-BB20-E34699748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9A273F7-3C43-4D92-A2C5-8CE4D60A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F7C88D1-0B0D-41BF-97BF-F15417C01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952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40117-6ACA-4BDF-996F-C2CE5FA8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7C692D4-4062-44EE-80A2-8C33497D1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78C1772-B277-4B21-95ED-2DA49AFE3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6D6AF472-CAE7-41CE-ACF8-C61D58BC7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003663D-E8BC-4916-B2BC-3E90926C0E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7744B35-D2E6-4B86-B1AA-45A45FDAD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B99558EB-ED40-461C-8522-EEF839FE3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A9E80D6-E783-4104-80B5-7D5C2629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9194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2180A-744C-46B5-8CAC-BD6D6E448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EC7989E-568A-455C-A881-0D2C965FE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42C94E8-AF79-4176-96DE-EA450D33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EADAFCBA-09B8-414F-B276-2B16D330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020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F08CE7E1-A2EE-4C03-8CAE-08FD08DCA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AD0383E4-1BE5-41AE-A61C-11F15C7A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662F7CE-7B72-47AB-931E-A0093576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751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807CE-5423-40BE-B87C-441FA0757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98FAB0-B741-420E-A8AB-EBAF5D88F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A756E2E-9676-453E-A4B9-C0D6B220B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524943D-5787-46D6-B7C6-257E8691C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30A518B-0D5C-4B1E-81CB-0881319DD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2CBF7C7-C8C4-4FEB-835A-961CD087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0098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41D707-1A47-45F5-BBDA-AED30F94E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182AF4C0-096A-49AD-94AF-ED74BEF48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791F6E5-6942-4BD5-9472-8BE3D03F2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88A4B81-274B-4CA2-94A5-49ED93BA0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13AA9F1-3FB5-4128-8962-15CB8643D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73CCAAA-7FBB-40C0-9045-E7049F25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866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00E8F-D24C-4CA3-AC67-44812CB0C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E9190A3-8B3B-465C-AA09-897FA2D7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004DB4E-C744-4BE8-B56C-D267B06BC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29E7DF0-CE9D-4C17-9574-3F300EA46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176B17-2F51-4850-8FAC-1E529462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696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AEB212B-183D-4D55-981B-E654447FD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CD440CE-E5E2-49AD-A0C4-F61D17BFC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6C28A61-E88A-4AD5-A48C-9EF61D6B1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F6D1510-AF3C-495C-8F64-CAA3413E5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344BFE4-3E68-4831-8B77-051EAC980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379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EA5475E7-05EC-44D8-BB2F-8F870917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5DD0F61-14D4-4123-B257-ECE00B2DF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E1DADD0-D672-4FDB-8564-AC8C10BCF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F354258-A535-4DE5-8DC4-E9E70BA7B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F5ABB6C-7716-4AC5-95AC-E7835CD3A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150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D21E4-FF73-41DF-8C1F-8E527762C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187643"/>
            <a:ext cx="11480800" cy="114331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ВСЕУКРАЇНСЬКИЙ ІНТЕРАКТ</a:t>
            </a:r>
            <a:r>
              <a:rPr lang="uk-U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И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ВНИЙ КОНКУРС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br>
              <a:rPr lang="ru-RU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«МАН-ЮНІОР ДОСЛІДНИК - 2025»</a:t>
            </a:r>
            <a:endParaRPr lang="uk-UA" sz="88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77EA81-8D51-4A6A-9B6F-892E4D902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600" y="2565083"/>
            <a:ext cx="5740400" cy="4105274"/>
          </a:xfrm>
        </p:spPr>
        <p:txBody>
          <a:bodyPr>
            <a:normAutofit/>
          </a:bodyPr>
          <a:lstStyle/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Автори роботи: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Гопко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Таміла Юріївна, </a:t>
            </a:r>
            <a:r>
              <a:rPr lang="uk-UA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Пиоипенко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Вікторія Юріївна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Заклад освіти: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Чернеччинський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ліцей (опорний заклад освіти)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Чернеччинської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сільської ради Охтирського 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району Сумської області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Клас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7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Сумське територіальне відділення МАН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Мамєдова Катерина Іванівна, вчитель історії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Чернеччинського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ліцею (опорний заклад освіти)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гуртка «Історичне краєзнавство» комунального  закладу позашкільної освіти «Центр дітей та юнацтва «Палітра дитинства»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Чернеччинської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сільської ради Охтирського району Сумської області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uk-UA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81BD82A-D818-4F45-895E-B050D01EFCA2}"/>
              </a:ext>
            </a:extLst>
          </p:cNvPr>
          <p:cNvSpPr/>
          <p:nvPr/>
        </p:nvSpPr>
        <p:spPr>
          <a:xfrm>
            <a:off x="802640" y="1330959"/>
            <a:ext cx="10942320" cy="1036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sz="24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«Охтирське дитяче містечко на території Свято-Троїцького чоловічого монастиря в селі Чернеччина»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2D7C5B-1A3A-432A-92E9-41CD3016E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05" y="2966327"/>
            <a:ext cx="2769935" cy="3048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262D55-5A91-43DD-B0AE-AB2B95C3CA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7" b="2736"/>
          <a:stretch/>
        </p:blipFill>
        <p:spPr>
          <a:xfrm>
            <a:off x="6255872" y="2664301"/>
            <a:ext cx="2843761" cy="390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8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88344A-54A0-4F0D-A90F-15256A654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0" y="3068320"/>
            <a:ext cx="11511280" cy="3657282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1800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історію створення, функціонування та значення Охтирського дитячого містечка, розташованого на території Свято-Троїцького чоловічого монастиря в селі Чернеччина, визначити його роль у боротьбі з безпритульністю дітей у 20-х роках ХХ ст.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Завдання дослідження</a:t>
            </a:r>
            <a:r>
              <a:rPr lang="uk-UA" sz="1800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Вивчити історичні передумови створення Свято-Троїцького чоловічого монастиря та особливості його діяльності до заснування дитячого містечка;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проаналізувати причини відкриття Охтирського дитячого містечка на території монастиря;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охарактеризувати організаційну структуру, умови проживання та виховання дітей у містечку;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здійснити огляд сучасного стану території Свято-Троїцького монастиря та збереження історичної пам’яті про дитяче містечко.</a:t>
            </a: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Об’єкт дослідження: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історія Свято-Троїцького чоловічого монастиря.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Предмет дослідження: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Охтирське дитяче містечко як притулок для безпритульних дітей.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F76EB6-0D8E-4969-B39E-D8042D879F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782" r="-5556" b="13922"/>
          <a:stretch/>
        </p:blipFill>
        <p:spPr>
          <a:xfrm>
            <a:off x="711199" y="273893"/>
            <a:ext cx="4242731" cy="2682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5B7D1D-20CD-4BEF-97E7-B89D4120C6F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757" y="-302951"/>
            <a:ext cx="2823845" cy="38360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679A520-DD68-4AB0-8390-651EDC431DE5}"/>
              </a:ext>
            </a:extLst>
          </p:cNvPr>
          <p:cNvSpPr/>
          <p:nvPr/>
        </p:nvSpPr>
        <p:spPr>
          <a:xfrm>
            <a:off x="9093200" y="2082640"/>
            <a:ext cx="2946400" cy="87360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Хор-капела на Монастирській горі в с. Чернеччина, 1931 рік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47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C8132D3-9AF4-45FF-8024-ECB41E698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40" y="200025"/>
            <a:ext cx="11562080" cy="1603375"/>
          </a:xfrm>
        </p:spPr>
        <p:txBody>
          <a:bodyPr/>
          <a:lstStyle/>
          <a:p>
            <a:pPr marL="0" indent="0" algn="just"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Методи дослідження. 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Щоб дослідити Охтирське дитяче містечко на території Свято-Троїцького монастиря та прокласти екскурсійний маршрут, були використані різні методи дослідження: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описовий метод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– для характеристики приміщення Свято-Троїцького монастиря;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 спостереження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– під час безпосереднього відвідування досліджуваних місць, фіксації їх особливостей, стану;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історико-пошуковий метод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– для збирання інформації про історичне минуле рідного краю;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джерел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– для вивчення наукових, публіцистичних та краєзнавчих матеріалів, пов'язаних із темою дослідження;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фотодокументування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EEF4A8-F948-4586-AAD0-AA006E4CAC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7"/>
          <a:stretch/>
        </p:blipFill>
        <p:spPr>
          <a:xfrm>
            <a:off x="836102" y="1915336"/>
            <a:ext cx="3970847" cy="4180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05DD28F-66C6-4AA2-8761-989F60D306B1}"/>
              </a:ext>
            </a:extLst>
          </p:cNvPr>
          <p:cNvSpPr/>
          <p:nvPr/>
        </p:nvSpPr>
        <p:spPr>
          <a:xfrm>
            <a:off x="836102" y="6207936"/>
            <a:ext cx="3970847" cy="6197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Прокладання туристичного маршруту до монастиря із с. Чернеччина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4E343E1-C487-4A69-B177-9DA00B42E072}"/>
              </a:ext>
            </a:extLst>
          </p:cNvPr>
          <p:cNvSpPr/>
          <p:nvPr/>
        </p:nvSpPr>
        <p:spPr>
          <a:xfrm>
            <a:off x="5872480" y="5947161"/>
            <a:ext cx="5953760" cy="7108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Вихованці літературного гуртка Охтирського дитячого містечка</a:t>
            </a:r>
            <a:endParaRPr lang="uk-UA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2BD52C-46A5-4EAC-9D3E-F8B9C2983B5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480" y="1766498"/>
            <a:ext cx="5801360" cy="4180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915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A71EC5C-480A-46AE-B4CE-09E0264F3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39" y="416560"/>
            <a:ext cx="5720081" cy="644144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1921 році з окупацією </a:t>
            </a:r>
            <a:r>
              <a:rPr lang="uk-UA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совєтської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/радянської влади України всі будівлі монастиря перетворили на Дитяче містечко, де жили та навчалися безпритульні діти. Тому з цього року розпочинається окрема сторінка нашої екскурсії: історія притулку для дітей. Очолив його Матвій Лукич </a:t>
            </a:r>
            <a:r>
              <a:rPr lang="uk-UA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Довгополюк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До містечка привозили дітей з великих промислових центрів Харкова, Києва, Донбасу. Жили діти в 10 будинках, залишених монахами. Мали в своєму розпорядженні землі. Вирощували на них все необхідне для харчування. На початку 1924 року ту було понад 100-120 корів, 200-250 коней, близько 400-450 свиней. Крім того, своя електростанція, млин, різні майстерні (столярна, шевська, швейна, слюсарна, ковальська тощо); пасіка, садки. Діти мали велику бібліотеку. В дитмістечку працювала семирічка, </a:t>
            </a:r>
            <a:r>
              <a:rPr lang="uk-UA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зоотехнікум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Матвій </a:t>
            </a:r>
            <a:r>
              <a:rPr lang="uk-UA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Довгополюк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упроваджував педагогічні ідеї та принципи, спрямовані на пропагування рідної мови у процесі навчання, виховання на демократичних засадах та етнокультурних традиціях українського народу, заохочення вихованців до виконання доручень шляхом створення доброзичливої атмосфери в дитячому містечку. Він вважав, що школа має бути українською. Українська мова, яка панувала в школі – це не лише засіб спілкування, а й засіб пізнання діяльності та творчості власного народу. Також було організовано </a:t>
            </a:r>
            <a:r>
              <a:rPr lang="uk-UA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зуcтрічі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письменниками задля обміну досвідом. Зокрема, у містечко приїжджав письменник Валер’ян Підмогильний, Борис Антоненко-Давидович, так як вони були друзями Матвія </a:t>
            </a:r>
            <a:r>
              <a:rPr lang="uk-UA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Довгополюка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свого часу Іван Багряний знайшов тут прихисток від переслідувань радянської влади та викладав малювання. Український поет Платон Воронько був вихованцем Дитячого містечка.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04764D1-30F1-4A43-8FC9-34D1F0494AA0}"/>
              </a:ext>
            </a:extLst>
          </p:cNvPr>
          <p:cNvSpPr/>
          <p:nvPr/>
        </p:nvSpPr>
        <p:spPr>
          <a:xfrm>
            <a:off x="5907858" y="6329680"/>
            <a:ext cx="2936649" cy="431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Матвій </a:t>
            </a:r>
            <a:r>
              <a:rPr lang="uk-UA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Довгополюк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0FD448-0080-4C2F-8C4E-91D4617BE80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126" y="4460240"/>
            <a:ext cx="2804114" cy="1826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1263E3-C4D0-4E62-B090-F85A0F1BCF7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20" y="248920"/>
            <a:ext cx="3812222" cy="2680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F6C374-172F-44C6-8DB0-7C0562ABCB8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039" y="2313781"/>
            <a:ext cx="3535045" cy="2680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9F50284-3E92-4B88-BD3B-BE666E42D7B3}"/>
              </a:ext>
            </a:extLst>
          </p:cNvPr>
          <p:cNvSpPr/>
          <p:nvPr/>
        </p:nvSpPr>
        <p:spPr>
          <a:xfrm>
            <a:off x="8975837" y="5066506"/>
            <a:ext cx="2936649" cy="15171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852170" algn="l"/>
              </a:tabLs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 вихованців Охтирського дитячого містечка з фондів Охтирського міського краєзнавчого музею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765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B8429C3-8773-499C-B660-D55290751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40" y="4988560"/>
            <a:ext cx="11460480" cy="1717040"/>
          </a:xfrm>
        </p:spPr>
        <p:txBody>
          <a:bodyPr>
            <a:normAutofit/>
          </a:bodyPr>
          <a:lstStyle/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Отже, проаналізувавши джерельну базу, ознайомившись із старими фото Охтирського дитячого містечка, відвідавши околиці Свято-Троїцького монастиря, вважаємо, що вивчення історії дитячого містечка та розроблення екскурсійного маршруту буде актуальним та цікавим як для мешканців </a:t>
            </a:r>
            <a:r>
              <a:rPr lang="uk-UA" sz="1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Охтирщини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і для туристів. Адже Охтирське дитяче містечко відіграло позитивну роль у боротьбі з безпритульністю дітей, а також стало як місце зустрічі видатних українських письменників.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73551A-180D-49F0-A034-DD79EF2E5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" y="274320"/>
            <a:ext cx="4605867" cy="345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475B8D-83F0-452A-A1FB-4982EFC568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6" t="10554" b="13028"/>
          <a:stretch/>
        </p:blipFill>
        <p:spPr>
          <a:xfrm>
            <a:off x="5090160" y="1727200"/>
            <a:ext cx="6943406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10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676</Words>
  <Application>Microsoft Office PowerPoint</Application>
  <PresentationFormat>Широкий екран</PresentationFormat>
  <Paragraphs>23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ВСЕУКРАЇНСЬКИЙ ІНТЕРАКТИВНИЙ КОНКУРС  «МАН-ЮНІОР ДОСЛІДНИК - 2025»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 «МАН-ЮНІОР ДОСЛІДНИК - 2025»</dc:title>
  <dc:creator>Катерина Мамєдова</dc:creator>
  <cp:lastModifiedBy>Катерина Мамєдова</cp:lastModifiedBy>
  <cp:revision>16</cp:revision>
  <dcterms:created xsi:type="dcterms:W3CDTF">2025-04-22T05:42:41Z</dcterms:created>
  <dcterms:modified xsi:type="dcterms:W3CDTF">2025-04-22T10:18:54Z</dcterms:modified>
</cp:coreProperties>
</file>