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6"/>
  </p:notesMasterIdLst>
  <p:sldIdLst>
    <p:sldId id="256" r:id="rId2"/>
    <p:sldId id="257" r:id="rId3"/>
    <p:sldId id="261" r:id="rId4"/>
    <p:sldId id="276" r:id="rId5"/>
    <p:sldId id="260" r:id="rId6"/>
    <p:sldId id="275" r:id="rId7"/>
    <p:sldId id="262" r:id="rId8"/>
    <p:sldId id="259" r:id="rId9"/>
    <p:sldId id="274" r:id="rId10"/>
    <p:sldId id="285" r:id="rId11"/>
    <p:sldId id="265" r:id="rId12"/>
    <p:sldId id="293" r:id="rId13"/>
    <p:sldId id="270" r:id="rId14"/>
    <p:sldId id="292" r:id="rId15"/>
  </p:sldIdLst>
  <p:sldSz cx="9144000" cy="5143500" type="screen16x9"/>
  <p:notesSz cx="6858000" cy="9144000"/>
  <p:embeddedFontLst>
    <p:embeddedFont>
      <p:font typeface="Syne" panose="020B0604020202020204" charset="0"/>
      <p:regular r:id="rId17"/>
      <p:bold r:id="rId18"/>
    </p:embeddedFont>
    <p:embeddedFont>
      <p:font typeface="Bebas Neue" panose="020B0604020202020204" charset="0"/>
      <p:regular r:id="rId19"/>
    </p:embeddedFont>
    <p:embeddedFont>
      <p:font typeface="Cabin" panose="020B0604020202020204" charset="0"/>
      <p:regular r:id="rId20"/>
      <p:bold r:id="rId21"/>
      <p:italic r:id="rId22"/>
      <p:boldItalic r:id="rId23"/>
    </p:embeddedFont>
    <p:embeddedFont>
      <p:font typeface="Bahnschrift SemiBold" panose="020B0502040204020203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Bahnschrift Light" panose="020B0502040204020203" pitchFamily="3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7F7DB9-9AAB-4091-A024-399D27706709}">
  <a:tblStyle styleId="{097F7DB9-9AAB-4091-A024-399D277067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4DEA5B-9776-480F-B23E-A769F167B30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7" name="Google Shape;6037;g25bae2645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8" name="Google Shape;6038;g25bae2645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5" name="Google Shape;6055;g25bae2645dc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6" name="Google Shape;6056;g25bae2645dc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Google Shape;6151;g28d6a1d505e_2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2" name="Google Shape;6152;g28d6a1d505e_2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8" name="Google Shape;6468;g28d6a1d505e_2_1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9" name="Google Shape;6469;g28d6a1d505e_2_1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1" name="Google Shape;6131;g25bae2645dc_0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2" name="Google Shape;6132;g25bae2645dc_0_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7" name="Google Shape;6457;g28d6a1d505e_2_1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8" name="Google Shape;6458;g28d6a1d505e_2_1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3" name="Google Shape;6163;g28d6a1d505e_2_10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4" name="Google Shape;6164;g28d6a1d505e_2_10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8" name="Google Shape;6108;g25bae2645dc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9" name="Google Shape;6109;g25bae2645dc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3" name="Google Shape;6443;g28d6a1d505e_2_1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4" name="Google Shape;6444;g28d6a1d505e_2_1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6" name="Google Shape;6776;g28d6a1d505e_2_2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7" name="Google Shape;6777;g28d6a1d505e_2_2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7" name="Google Shape;6237;g28d6a1d505e_2_10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8" name="Google Shape;6238;g28d6a1d505e_2_10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5" name="Google Shape;6695;g28d6a1d505e_2_1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6" name="Google Shape;6696;g28d6a1d505e_2_13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303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6" name="Google Shape;6386;g28d6a1d505e_2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7" name="Google Shape;6387;g28d6a1d505e_2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0" name="Google Shape;6930;g28d6a1d505e_2_1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1" name="Google Shape;6931;g28d6a1d505e_2_1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96950" y="1132925"/>
            <a:ext cx="6350100" cy="18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07600" y="31549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276" y="80"/>
            <a:ext cx="9353198" cy="5143461"/>
            <a:chOff x="-26474475" y="-7233075"/>
            <a:chExt cx="6827650" cy="3754625"/>
          </a:xfrm>
        </p:grpSpPr>
        <p:sp>
          <p:nvSpPr>
            <p:cNvPr id="13" name="Google Shape;13;p2"/>
            <p:cNvSpPr/>
            <p:nvPr/>
          </p:nvSpPr>
          <p:spPr>
            <a:xfrm>
              <a:off x="-26135575" y="-70074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25650750" y="-690405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6473725" y="-7198125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24429600" y="-69519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5947125" y="-712517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25602125" y="-7167825"/>
              <a:ext cx="16750" cy="16825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25950150" y="-6654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25775375" y="-65529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5520050" y="-67072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25625675" y="-6603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25683425" y="-65233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25678100" y="-665330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26167475" y="-63577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24824750" y="-7192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26144675" y="-576422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26271600" y="-4885025"/>
              <a:ext cx="33475" cy="3422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24931150" y="-617532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65"/>
                    <a:pt x="305" y="1368"/>
                    <a:pt x="670" y="1368"/>
                  </a:cubicBezTo>
                  <a:cubicBezTo>
                    <a:pt x="1065" y="1368"/>
                    <a:pt x="1369" y="1065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23811825" y="-663050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25250300" y="-65947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26474475" y="-58387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25328550" y="-61221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25074000" y="-55636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25676600" y="-5609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26436475" y="-65666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25570200" y="-53227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25501825" y="-55066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25246500" y="-5660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24762450" y="-6021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25352125" y="-55575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25273100" y="-5359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24965325" y="-536072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24316375" y="-5587175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2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2" y="396"/>
                  </a:cubicBezTo>
                  <a:cubicBezTo>
                    <a:pt x="304" y="396"/>
                    <a:pt x="395" y="305"/>
                    <a:pt x="395" y="214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25409875" y="-54777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24947850" y="-51114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25404550" y="-56076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4" y="0"/>
                  </a:moveTo>
                  <a:cubicBezTo>
                    <a:pt x="122" y="0"/>
                    <a:pt x="31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4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25526900" y="-49306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25688000" y="-60043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25390125" y="-58934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6" y="304"/>
                    <a:pt x="366" y="21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26015500" y="-5917725"/>
              <a:ext cx="9900" cy="9900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26460800" y="-49655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26115050" y="-49944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25893925" y="-53113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26059575" y="-4629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24055750" y="-7007400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23144625" y="-702032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24394650" y="-7198125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22349775" y="-69519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23867300" y="-71244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23522300" y="-716772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23870325" y="-6654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24111225" y="-61198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23440225" y="-67072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23545850" y="-6603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23603600" y="-65233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1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24799675" y="-65993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24088425" y="-63577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22744925" y="-7192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24051950" y="-52718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3"/>
                    <a:pt x="305" y="1337"/>
                    <a:pt x="670" y="1337"/>
                  </a:cubicBezTo>
                  <a:cubicBezTo>
                    <a:pt x="1065" y="1337"/>
                    <a:pt x="1369" y="1064"/>
                    <a:pt x="1369" y="669"/>
                  </a:cubicBezTo>
                  <a:cubicBezTo>
                    <a:pt x="1369" y="304"/>
                    <a:pt x="1065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24448600" y="-5201150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25061850" y="-45218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5" y="0"/>
                    <a:pt x="1" y="274"/>
                    <a:pt x="1" y="669"/>
                  </a:cubicBezTo>
                  <a:cubicBezTo>
                    <a:pt x="1" y="1034"/>
                    <a:pt x="305" y="1338"/>
                    <a:pt x="70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21732750" y="-66305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22994175" y="-66517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24394650" y="-58387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23554200" y="-62900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22462250" y="-604385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23597525" y="-5609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24356650" y="-65666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23676550" y="-5372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23422000" y="-55066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274" y="36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23166675" y="-5660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22683375" y="-60218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22766975" y="-62953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6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23193275" y="-5359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21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22220600" y="-63957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22236550" y="-5587175"/>
              <a:ext cx="9125" cy="9925"/>
            </a:xfrm>
            <a:custGeom>
              <a:avLst/>
              <a:gdLst/>
              <a:ahLst/>
              <a:cxnLst/>
              <a:rect l="l" t="t" r="r" b="b"/>
              <a:pathLst>
                <a:path w="365" h="397" extrusionOk="0">
                  <a:moveTo>
                    <a:pt x="183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4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23735825" y="-47657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23165900" y="-5045375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25650000" y="-70036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22868800" y="-51114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-22728975" y="-51844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-22755575" y="-52725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-23324725" y="-56076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13" y="0"/>
                  </a:moveTo>
                  <a:cubicBezTo>
                    <a:pt x="122" y="0"/>
                    <a:pt x="31" y="61"/>
                    <a:pt x="1" y="152"/>
                  </a:cubicBezTo>
                  <a:cubicBezTo>
                    <a:pt x="1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-23792825" y="-47034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214" y="366"/>
                  </a:cubicBezTo>
                  <a:cubicBezTo>
                    <a:pt x="305" y="366"/>
                    <a:pt x="396" y="305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-23608175" y="-60043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-23310275" y="-58934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21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-20737300" y="-63554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5"/>
                    <a:pt x="92" y="366"/>
                    <a:pt x="183" y="366"/>
                  </a:cubicBezTo>
                  <a:cubicBezTo>
                    <a:pt x="305" y="366"/>
                    <a:pt x="396" y="275"/>
                    <a:pt x="396" y="183"/>
                  </a:cubicBezTo>
                  <a:cubicBezTo>
                    <a:pt x="396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-20481975" y="-65104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-20508575" y="-6208750"/>
              <a:ext cx="9925" cy="915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-20640025" y="-6456675"/>
              <a:ext cx="9900" cy="9525"/>
            </a:xfrm>
            <a:custGeom>
              <a:avLst/>
              <a:gdLst/>
              <a:ahLst/>
              <a:cxnLst/>
              <a:rect l="l" t="t" r="r" b="b"/>
              <a:pathLst>
                <a:path w="396" h="381" extrusionOk="0">
                  <a:moveTo>
                    <a:pt x="195" y="1"/>
                  </a:moveTo>
                  <a:cubicBezTo>
                    <a:pt x="114" y="1"/>
                    <a:pt x="31" y="60"/>
                    <a:pt x="31" y="160"/>
                  </a:cubicBezTo>
                  <a:cubicBezTo>
                    <a:pt x="1" y="252"/>
                    <a:pt x="61" y="343"/>
                    <a:pt x="152" y="373"/>
                  </a:cubicBezTo>
                  <a:cubicBezTo>
                    <a:pt x="173" y="378"/>
                    <a:pt x="193" y="381"/>
                    <a:pt x="212" y="381"/>
                  </a:cubicBezTo>
                  <a:cubicBezTo>
                    <a:pt x="304" y="381"/>
                    <a:pt x="370" y="322"/>
                    <a:pt x="396" y="221"/>
                  </a:cubicBezTo>
                  <a:cubicBezTo>
                    <a:pt x="396" y="130"/>
                    <a:pt x="335" y="39"/>
                    <a:pt x="244" y="8"/>
                  </a:cubicBezTo>
                  <a:cubicBezTo>
                    <a:pt x="228" y="3"/>
                    <a:pt x="21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-20625575" y="-67422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-23935675" y="-59177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-20554150" y="-69922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-20640025" y="-6156550"/>
              <a:ext cx="36500" cy="33150"/>
            </a:xfrm>
            <a:custGeom>
              <a:avLst/>
              <a:gdLst/>
              <a:ahLst/>
              <a:cxnLst/>
              <a:rect l="l" t="t" r="r" b="b"/>
              <a:pathLst>
                <a:path w="1460" h="1326" extrusionOk="0">
                  <a:moveTo>
                    <a:pt x="739" y="0"/>
                  </a:moveTo>
                  <a:cubicBezTo>
                    <a:pt x="415" y="0"/>
                    <a:pt x="116" y="230"/>
                    <a:pt x="61" y="557"/>
                  </a:cubicBezTo>
                  <a:cubicBezTo>
                    <a:pt x="1" y="921"/>
                    <a:pt x="244" y="1256"/>
                    <a:pt x="608" y="1317"/>
                  </a:cubicBezTo>
                  <a:cubicBezTo>
                    <a:pt x="646" y="1323"/>
                    <a:pt x="684" y="1326"/>
                    <a:pt x="721" y="1326"/>
                  </a:cubicBezTo>
                  <a:cubicBezTo>
                    <a:pt x="1045" y="1326"/>
                    <a:pt x="1344" y="1097"/>
                    <a:pt x="1399" y="769"/>
                  </a:cubicBezTo>
                  <a:cubicBezTo>
                    <a:pt x="1460" y="405"/>
                    <a:pt x="1216" y="70"/>
                    <a:pt x="852" y="10"/>
                  </a:cubicBezTo>
                  <a:cubicBezTo>
                    <a:pt x="814" y="3"/>
                    <a:pt x="776" y="0"/>
                    <a:pt x="73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-20561750" y="-64998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-19997150" y="-716165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-20039700" y="-64808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-20254000" y="-607045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-19864925" y="-637897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-19767675" y="-6479475"/>
              <a:ext cx="9900" cy="9500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-20051100" y="-6875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-19753225" y="-6765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-20378625" y="-67893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-24380975" y="-49655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-24035225" y="-49944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1" y="0"/>
                    <a:pt x="1" y="92"/>
                    <a:pt x="1" y="183"/>
                  </a:cubicBezTo>
                  <a:cubicBezTo>
                    <a:pt x="1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-24589950" y="-5148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-24258625" y="-45324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-20578475" y="-55301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-20511600" y="-522470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-19859625" y="-55522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-20073900" y="-5141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-20643825" y="-4908575"/>
              <a:ext cx="9900" cy="9900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4" y="395"/>
                    <a:pt x="396" y="304"/>
                    <a:pt x="396" y="21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-20298075" y="-49374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-20520725" y="-44754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-21818625" y="-63630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22" y="670"/>
                    <a:pt x="335" y="670"/>
                  </a:cubicBezTo>
                  <a:cubicBezTo>
                    <a:pt x="518" y="670"/>
                    <a:pt x="669" y="518"/>
                    <a:pt x="669" y="335"/>
                  </a:cubicBezTo>
                  <a:cubicBezTo>
                    <a:pt x="669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-22059500" y="-58280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-21388525" y="-64146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-22990375" y="-69747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-21004775" y="-70507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-21489575" y="-679462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-21551900" y="-62315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1" y="0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-22648425" y="-6387325"/>
              <a:ext cx="10675" cy="9900"/>
            </a:xfrm>
            <a:custGeom>
              <a:avLst/>
              <a:gdLst/>
              <a:ahLst/>
              <a:cxnLst/>
              <a:rect l="l" t="t" r="r" b="b"/>
              <a:pathLst>
                <a:path w="427" h="396" extrusionOk="0">
                  <a:moveTo>
                    <a:pt x="183" y="0"/>
                  </a:moveTo>
                  <a:cubicBezTo>
                    <a:pt x="92" y="31"/>
                    <a:pt x="1" y="122"/>
                    <a:pt x="31" y="213"/>
                  </a:cubicBezTo>
                  <a:cubicBezTo>
                    <a:pt x="31" y="335"/>
                    <a:pt x="153" y="395"/>
                    <a:pt x="244" y="395"/>
                  </a:cubicBezTo>
                  <a:cubicBezTo>
                    <a:pt x="335" y="365"/>
                    <a:pt x="426" y="274"/>
                    <a:pt x="396" y="183"/>
                  </a:cubicBezTo>
                  <a:cubicBezTo>
                    <a:pt x="39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-22036700" y="-606512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-24693300" y="-70590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-22197800" y="-49899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-23536725" y="-4492175"/>
              <a:ext cx="33450" cy="34225"/>
            </a:xfrm>
            <a:custGeom>
              <a:avLst/>
              <a:gdLst/>
              <a:ahLst/>
              <a:cxnLst/>
              <a:rect l="l" t="t" r="r" b="b"/>
              <a:pathLst>
                <a:path w="1338" h="136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69"/>
                    <a:pt x="669" y="1369"/>
                  </a:cubicBezTo>
                  <a:cubicBezTo>
                    <a:pt x="1034" y="1369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-23007850" y="-4404775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4" y="0"/>
                    <a:pt x="1" y="304"/>
                    <a:pt x="1" y="669"/>
                  </a:cubicBezTo>
                  <a:cubicBezTo>
                    <a:pt x="1" y="1064"/>
                    <a:pt x="304" y="1338"/>
                    <a:pt x="700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-23829300" y="-508565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cubicBezTo>
                    <a:pt x="1" y="1034"/>
                    <a:pt x="305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-20799600" y="-588277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-19681050" y="-63387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-20942450" y="-63599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-22342950" y="-55469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-21084550" y="-68417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-21189425" y="-71343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-20410525" y="-575205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-21342175" y="-59762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-22304950" y="-62748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-21759350" y="-49063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-21370275" y="-5214050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-21114950" y="-53690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-20631675" y="-57292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214" y="366"/>
                  </a:cubicBezTo>
                  <a:cubicBezTo>
                    <a:pt x="305" y="366"/>
                    <a:pt x="396" y="274"/>
                    <a:pt x="396" y="183"/>
                  </a:cubicBezTo>
                  <a:cubicBezTo>
                    <a:pt x="396" y="6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-20811000" y="-59618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214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-21640800" y="-54686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64" y="1338"/>
                    <a:pt x="1338" y="1064"/>
                    <a:pt x="1338" y="669"/>
                  </a:cubicBezTo>
                  <a:cubicBezTo>
                    <a:pt x="133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-22318625" y="-391617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-22131700" y="-37208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-21254775" y="-39906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-21842925" y="-38029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-21594450" y="-41699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-21342175" y="-41867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-22434900" y="-411070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-20168900" y="-61031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-20184850" y="-52946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-21565575" y="-38113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-21014650" y="-414412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2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-21273775" y="-5315325"/>
              <a:ext cx="10675" cy="9525"/>
            </a:xfrm>
            <a:custGeom>
              <a:avLst/>
              <a:gdLst/>
              <a:ahLst/>
              <a:cxnLst/>
              <a:rect l="l" t="t" r="r" b="b"/>
              <a:pathLst>
                <a:path w="427" h="381" extrusionOk="0">
                  <a:moveTo>
                    <a:pt x="197" y="1"/>
                  </a:moveTo>
                  <a:cubicBezTo>
                    <a:pt x="123" y="1"/>
                    <a:pt x="56" y="60"/>
                    <a:pt x="31" y="160"/>
                  </a:cubicBezTo>
                  <a:cubicBezTo>
                    <a:pt x="1" y="252"/>
                    <a:pt x="92" y="343"/>
                    <a:pt x="183" y="373"/>
                  </a:cubicBezTo>
                  <a:cubicBezTo>
                    <a:pt x="199" y="378"/>
                    <a:pt x="215" y="381"/>
                    <a:pt x="232" y="381"/>
                  </a:cubicBezTo>
                  <a:cubicBezTo>
                    <a:pt x="312" y="381"/>
                    <a:pt x="396" y="322"/>
                    <a:pt x="396" y="221"/>
                  </a:cubicBezTo>
                  <a:cubicBezTo>
                    <a:pt x="426" y="130"/>
                    <a:pt x="365" y="39"/>
                    <a:pt x="244" y="8"/>
                  </a:cubicBezTo>
                  <a:cubicBezTo>
                    <a:pt x="228" y="3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-21367250" y="-4562275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82" y="1"/>
                  </a:moveTo>
                  <a:cubicBezTo>
                    <a:pt x="92" y="1"/>
                    <a:pt x="26" y="55"/>
                    <a:pt x="1" y="13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244" y="373"/>
                    <a:pt x="366" y="312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2" y="3"/>
                    <a:pt x="202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-21798100" y="-41775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-21556450" y="-57118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-21258575" y="-56008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-21883975" y="-56251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-21097475" y="-48371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-20797325" y="-39161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-20408250" y="-422392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-20152925" y="-437817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-19832250" y="-48994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-20311750" y="-4324425"/>
              <a:ext cx="10650" cy="9500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-21587600" y="-68577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-21811025" y="-64823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-21260100" y="-68151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-21380925" y="-7017575"/>
              <a:ext cx="10675" cy="9475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-21612675" y="-72330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-22043550" y="-6847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-21042775" y="-65864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-20818600" y="-71555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-20653700" y="-68941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-20556425" y="-6995250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-20594425" y="-47209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-20296550" y="-46099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-19756275" y="-53075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-20921950" y="-4634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183" y="366"/>
                  </a:cubicBezTo>
                  <a:cubicBezTo>
                    <a:pt x="305" y="366"/>
                    <a:pt x="365" y="274"/>
                    <a:pt x="365" y="183"/>
                  </a:cubicBezTo>
                  <a:cubicBezTo>
                    <a:pt x="365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-22329275" y="-46730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-22737325" y="-41266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-21983525" y="-4701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-22311025" y="-40727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-22538225" y="-485690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-22618025" y="-52277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53"/>
                    <a:pt x="1" y="335"/>
                  </a:cubicBezTo>
                  <a:cubicBezTo>
                    <a:pt x="1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-25415200" y="-4900225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-26118850" y="-50149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-25026125" y="-47695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-26161400" y="-43341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-26374925" y="-39237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-25985875" y="-42322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-25730550" y="-43865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-25247250" y="-4747500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6" y="305"/>
                    <a:pt x="396" y="183"/>
                  </a:cubicBezTo>
                  <a:cubicBezTo>
                    <a:pt x="396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-25330850" y="-50210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-25757150" y="-4084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-25910650" y="-36243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-25360475" y="-38781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-25889350" y="-4332775"/>
              <a:ext cx="10650" cy="9475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-26010950" y="-36562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-26172800" y="-47292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-25874925" y="-4618300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-25189500" y="-51084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0" y="91"/>
                    <a:pt x="0" y="182"/>
                  </a:cubicBezTo>
                  <a:cubicBezTo>
                    <a:pt x="0" y="304"/>
                    <a:pt x="92" y="365"/>
                    <a:pt x="213" y="365"/>
                  </a:cubicBezTo>
                  <a:cubicBezTo>
                    <a:pt x="304" y="365"/>
                    <a:pt x="396" y="304"/>
                    <a:pt x="396" y="182"/>
                  </a:cubicBezTo>
                  <a:cubicBezTo>
                    <a:pt x="396" y="9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-20324675" y="-4034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-20927275" y="-40795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-20820875" y="-3793175"/>
              <a:ext cx="16750" cy="16100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-20752500" y="-39769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-25766250" y="-383257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-24796625" y="-359472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-25374150" y="-3488550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93" y="1"/>
                  </a:moveTo>
                  <a:cubicBezTo>
                    <a:pt x="113" y="1"/>
                    <a:pt x="31" y="55"/>
                    <a:pt x="31" y="130"/>
                  </a:cubicBezTo>
                  <a:cubicBezTo>
                    <a:pt x="0" y="252"/>
                    <a:pt x="61" y="343"/>
                    <a:pt x="183" y="373"/>
                  </a:cubicBezTo>
                  <a:cubicBezTo>
                    <a:pt x="274" y="373"/>
                    <a:pt x="365" y="312"/>
                    <a:pt x="395" y="221"/>
                  </a:cubicBezTo>
                  <a:cubicBezTo>
                    <a:pt x="395" y="130"/>
                    <a:pt x="335" y="8"/>
                    <a:pt x="243" y="8"/>
                  </a:cubicBezTo>
                  <a:cubicBezTo>
                    <a:pt x="227" y="3"/>
                    <a:pt x="21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-25322475" y="-36836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-24928850" y="-35605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-24709250" y="-35301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-23972925" y="-3495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-20497175" y="-41319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-20602800" y="-40286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-20523750" y="-38303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-19817825" y="-41342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-20216000" y="-38310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-20660550" y="-39480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-21961475" y="-4283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-20655225" y="-4078225"/>
              <a:ext cx="9900" cy="9500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-21906775" y="-4414650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-19730425" y="-4641875"/>
              <a:ext cx="34200" cy="33475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-19840625" y="-3619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-21795050" y="-438425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7"/>
                    <a:pt x="669" y="1337"/>
                  </a:cubicBezTo>
                  <a:cubicBezTo>
                    <a:pt x="1034" y="1337"/>
                    <a:pt x="1337" y="1034"/>
                    <a:pt x="1337" y="669"/>
                  </a:cubicBezTo>
                  <a:cubicBezTo>
                    <a:pt x="1337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-20032100" y="-37794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-21627125" y="-42315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-21710725" y="-45050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2" y="0"/>
                    <a:pt x="1" y="9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-20440175" y="-35787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-25099825" y="-3980750"/>
              <a:ext cx="34200" cy="33450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-24907575" y="-42718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-25102125" y="-35818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-22899175" y="-4027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-24741925" y="-393287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-24352850" y="-42406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-24124125" y="-409397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-24277625" y="-36342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-23799650" y="-384625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-24377925" y="-36654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-23127925" y="-3723925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-23669725" y="-388350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-23273800" y="-42809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-22428800" y="-38485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-23200100" y="-38865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-22885500" y="-40780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-23469100" y="-359092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-24000275" y="-38622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260;p2"/>
          <p:cNvSpPr/>
          <p:nvPr/>
        </p:nvSpPr>
        <p:spPr>
          <a:xfrm flipH="1">
            <a:off x="0" y="3995275"/>
            <a:ext cx="9143896" cy="1148225"/>
          </a:xfrm>
          <a:custGeom>
            <a:avLst/>
            <a:gdLst/>
            <a:ahLst/>
            <a:cxnLst/>
            <a:rect l="l" t="t" r="r" b="b"/>
            <a:pathLst>
              <a:path w="345509" h="45929" extrusionOk="0">
                <a:moveTo>
                  <a:pt x="245416" y="1"/>
                </a:moveTo>
                <a:cubicBezTo>
                  <a:pt x="232498" y="9940"/>
                  <a:pt x="219975" y="15533"/>
                  <a:pt x="219975" y="15533"/>
                </a:cubicBezTo>
                <a:cubicBezTo>
                  <a:pt x="219975" y="15533"/>
                  <a:pt x="195412" y="4712"/>
                  <a:pt x="192962" y="4712"/>
                </a:cubicBezTo>
                <a:cubicBezTo>
                  <a:pt x="192887" y="4712"/>
                  <a:pt x="192833" y="4722"/>
                  <a:pt x="192801" y="4742"/>
                </a:cubicBezTo>
                <a:cubicBezTo>
                  <a:pt x="186425" y="8993"/>
                  <a:pt x="130696" y="22442"/>
                  <a:pt x="118295" y="22442"/>
                </a:cubicBezTo>
                <a:cubicBezTo>
                  <a:pt x="118104" y="22442"/>
                  <a:pt x="117924" y="22439"/>
                  <a:pt x="117754" y="22433"/>
                </a:cubicBezTo>
                <a:cubicBezTo>
                  <a:pt x="106538" y="22007"/>
                  <a:pt x="92738" y="16384"/>
                  <a:pt x="91431" y="16384"/>
                </a:cubicBezTo>
                <a:cubicBezTo>
                  <a:pt x="90155" y="16384"/>
                  <a:pt x="70762" y="29788"/>
                  <a:pt x="46142" y="30214"/>
                </a:cubicBezTo>
                <a:cubicBezTo>
                  <a:pt x="45676" y="30222"/>
                  <a:pt x="45212" y="30226"/>
                  <a:pt x="44749" y="30226"/>
                </a:cubicBezTo>
                <a:cubicBezTo>
                  <a:pt x="20378" y="30226"/>
                  <a:pt x="852" y="19423"/>
                  <a:pt x="852" y="19423"/>
                </a:cubicBezTo>
                <a:lnTo>
                  <a:pt x="1" y="45928"/>
                </a:lnTo>
                <a:lnTo>
                  <a:pt x="345509" y="45928"/>
                </a:lnTo>
                <a:lnTo>
                  <a:pt x="345509" y="24591"/>
                </a:lnTo>
                <a:cubicBezTo>
                  <a:pt x="341379" y="25146"/>
                  <a:pt x="337074" y="25385"/>
                  <a:pt x="332727" y="25385"/>
                </a:cubicBezTo>
                <a:cubicBezTo>
                  <a:pt x="306643" y="25385"/>
                  <a:pt x="279064" y="16809"/>
                  <a:pt x="279064" y="16809"/>
                </a:cubicBezTo>
                <a:cubicBezTo>
                  <a:pt x="279064" y="16809"/>
                  <a:pt x="256206" y="8633"/>
                  <a:pt x="24541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3"/>
          <p:cNvGrpSpPr/>
          <p:nvPr/>
        </p:nvGrpSpPr>
        <p:grpSpPr>
          <a:xfrm>
            <a:off x="276" y="80"/>
            <a:ext cx="9353198" cy="5143461"/>
            <a:chOff x="-26474475" y="-7233075"/>
            <a:chExt cx="6827650" cy="3754625"/>
          </a:xfrm>
        </p:grpSpPr>
        <p:sp>
          <p:nvSpPr>
            <p:cNvPr id="264" name="Google Shape;264;p3"/>
            <p:cNvSpPr/>
            <p:nvPr/>
          </p:nvSpPr>
          <p:spPr>
            <a:xfrm>
              <a:off x="-26135575" y="-70074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-25650750" y="-690405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-26473725" y="-7198125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-24429600" y="-69519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-25947125" y="-712517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-25602125" y="-7167825"/>
              <a:ext cx="16750" cy="16825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-25950150" y="-6654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-25775375" y="-65529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-25520050" y="-67072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-25625675" y="-6603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-25683425" y="-65233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-25678100" y="-665330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-26167475" y="-63577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-24824750" y="-7192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-26144675" y="-576422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-26271600" y="-4885025"/>
              <a:ext cx="33475" cy="3422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-24931150" y="-617532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65"/>
                    <a:pt x="305" y="1368"/>
                    <a:pt x="670" y="1368"/>
                  </a:cubicBezTo>
                  <a:cubicBezTo>
                    <a:pt x="1065" y="1368"/>
                    <a:pt x="1369" y="1065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-23811825" y="-663050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-25250300" y="-65947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-26474475" y="-58387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-25328550" y="-61221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-25074000" y="-55636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-25676600" y="-5609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-26436475" y="-65666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-25570200" y="-53227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-25501825" y="-55066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-25246500" y="-5660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-24762450" y="-6021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-25352125" y="-55575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-25273100" y="-5359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-24965325" y="-536072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-24316375" y="-5587175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2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2" y="396"/>
                  </a:cubicBezTo>
                  <a:cubicBezTo>
                    <a:pt x="304" y="396"/>
                    <a:pt x="395" y="305"/>
                    <a:pt x="395" y="214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-25409875" y="-54777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-24947850" y="-51114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-25404550" y="-56076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4" y="0"/>
                  </a:moveTo>
                  <a:cubicBezTo>
                    <a:pt x="122" y="0"/>
                    <a:pt x="31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4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-25526900" y="-49306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-25688000" y="-60043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-25390125" y="-58934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6" y="304"/>
                    <a:pt x="366" y="21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-26015500" y="-5917725"/>
              <a:ext cx="9900" cy="9900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-26460800" y="-49655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-26115050" y="-49944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-25893925" y="-53113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-26059575" y="-4629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-24055750" y="-7007400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-23144625" y="-702032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-24394650" y="-7198125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-22349775" y="-69519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-23867300" y="-71244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-23522300" y="-716772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-23870325" y="-6654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-24111225" y="-61198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-23440225" y="-67072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-23545850" y="-6603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-23603600" y="-65233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1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-24799675" y="-65993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-24088425" y="-63577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-22744925" y="-7192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-24051950" y="-52718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3"/>
                    <a:pt x="305" y="1337"/>
                    <a:pt x="670" y="1337"/>
                  </a:cubicBezTo>
                  <a:cubicBezTo>
                    <a:pt x="1065" y="1337"/>
                    <a:pt x="1369" y="1064"/>
                    <a:pt x="1369" y="669"/>
                  </a:cubicBezTo>
                  <a:cubicBezTo>
                    <a:pt x="1369" y="304"/>
                    <a:pt x="1065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-24448600" y="-5201150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-25061850" y="-45218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5" y="0"/>
                    <a:pt x="1" y="274"/>
                    <a:pt x="1" y="669"/>
                  </a:cubicBezTo>
                  <a:cubicBezTo>
                    <a:pt x="1" y="1034"/>
                    <a:pt x="305" y="1338"/>
                    <a:pt x="70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-21732750" y="-66305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-22994175" y="-66517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-24394650" y="-58387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-23554200" y="-62900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-22462250" y="-604385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-23597525" y="-5609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-24356650" y="-65666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-23676550" y="-5372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-23422000" y="-55066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274" y="36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-23166675" y="-5660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-22683375" y="-60218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-22766975" y="-62953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6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-23193275" y="-5359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21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-22220600" y="-63957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-22236550" y="-5587175"/>
              <a:ext cx="9125" cy="9925"/>
            </a:xfrm>
            <a:custGeom>
              <a:avLst/>
              <a:gdLst/>
              <a:ahLst/>
              <a:cxnLst/>
              <a:rect l="l" t="t" r="r" b="b"/>
              <a:pathLst>
                <a:path w="365" h="397" extrusionOk="0">
                  <a:moveTo>
                    <a:pt x="183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4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-23735825" y="-47657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-23165900" y="-5045375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-25650000" y="-70036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-22868800" y="-51114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-22728975" y="-51844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-22755575" y="-52725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-23324725" y="-56076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13" y="0"/>
                  </a:moveTo>
                  <a:cubicBezTo>
                    <a:pt x="122" y="0"/>
                    <a:pt x="31" y="61"/>
                    <a:pt x="1" y="152"/>
                  </a:cubicBezTo>
                  <a:cubicBezTo>
                    <a:pt x="1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-23792825" y="-47034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214" y="366"/>
                  </a:cubicBezTo>
                  <a:cubicBezTo>
                    <a:pt x="305" y="366"/>
                    <a:pt x="396" y="305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-23608175" y="-60043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-23310275" y="-58934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21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-20737300" y="-63554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5"/>
                    <a:pt x="92" y="366"/>
                    <a:pt x="183" y="366"/>
                  </a:cubicBezTo>
                  <a:cubicBezTo>
                    <a:pt x="305" y="366"/>
                    <a:pt x="396" y="275"/>
                    <a:pt x="396" y="183"/>
                  </a:cubicBezTo>
                  <a:cubicBezTo>
                    <a:pt x="396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-20481975" y="-65104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-20508575" y="-6208750"/>
              <a:ext cx="9925" cy="915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-20640025" y="-6456675"/>
              <a:ext cx="9900" cy="9525"/>
            </a:xfrm>
            <a:custGeom>
              <a:avLst/>
              <a:gdLst/>
              <a:ahLst/>
              <a:cxnLst/>
              <a:rect l="l" t="t" r="r" b="b"/>
              <a:pathLst>
                <a:path w="396" h="381" extrusionOk="0">
                  <a:moveTo>
                    <a:pt x="195" y="1"/>
                  </a:moveTo>
                  <a:cubicBezTo>
                    <a:pt x="114" y="1"/>
                    <a:pt x="31" y="60"/>
                    <a:pt x="31" y="160"/>
                  </a:cubicBezTo>
                  <a:cubicBezTo>
                    <a:pt x="1" y="252"/>
                    <a:pt x="61" y="343"/>
                    <a:pt x="152" y="373"/>
                  </a:cubicBezTo>
                  <a:cubicBezTo>
                    <a:pt x="173" y="378"/>
                    <a:pt x="193" y="381"/>
                    <a:pt x="212" y="381"/>
                  </a:cubicBezTo>
                  <a:cubicBezTo>
                    <a:pt x="304" y="381"/>
                    <a:pt x="370" y="322"/>
                    <a:pt x="396" y="221"/>
                  </a:cubicBezTo>
                  <a:cubicBezTo>
                    <a:pt x="396" y="130"/>
                    <a:pt x="335" y="39"/>
                    <a:pt x="244" y="8"/>
                  </a:cubicBezTo>
                  <a:cubicBezTo>
                    <a:pt x="228" y="3"/>
                    <a:pt x="21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-20625575" y="-67422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-23935675" y="-59177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-20554150" y="-69922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-20640025" y="-6156550"/>
              <a:ext cx="36500" cy="33150"/>
            </a:xfrm>
            <a:custGeom>
              <a:avLst/>
              <a:gdLst/>
              <a:ahLst/>
              <a:cxnLst/>
              <a:rect l="l" t="t" r="r" b="b"/>
              <a:pathLst>
                <a:path w="1460" h="1326" extrusionOk="0">
                  <a:moveTo>
                    <a:pt x="739" y="0"/>
                  </a:moveTo>
                  <a:cubicBezTo>
                    <a:pt x="415" y="0"/>
                    <a:pt x="116" y="230"/>
                    <a:pt x="61" y="557"/>
                  </a:cubicBezTo>
                  <a:cubicBezTo>
                    <a:pt x="1" y="921"/>
                    <a:pt x="244" y="1256"/>
                    <a:pt x="608" y="1317"/>
                  </a:cubicBezTo>
                  <a:cubicBezTo>
                    <a:pt x="646" y="1323"/>
                    <a:pt x="684" y="1326"/>
                    <a:pt x="721" y="1326"/>
                  </a:cubicBezTo>
                  <a:cubicBezTo>
                    <a:pt x="1045" y="1326"/>
                    <a:pt x="1344" y="1097"/>
                    <a:pt x="1399" y="769"/>
                  </a:cubicBezTo>
                  <a:cubicBezTo>
                    <a:pt x="1460" y="405"/>
                    <a:pt x="1216" y="70"/>
                    <a:pt x="852" y="10"/>
                  </a:cubicBezTo>
                  <a:cubicBezTo>
                    <a:pt x="814" y="3"/>
                    <a:pt x="776" y="0"/>
                    <a:pt x="73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-20561750" y="-64998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-19997150" y="-716165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-20039700" y="-64808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-20254000" y="-607045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-19864925" y="-637897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-19767675" y="-6479475"/>
              <a:ext cx="9900" cy="9500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-20051100" y="-6875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-19753225" y="-6765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-20378625" y="-67893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-24380975" y="-49655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-24035225" y="-49944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1" y="0"/>
                    <a:pt x="1" y="92"/>
                    <a:pt x="1" y="183"/>
                  </a:cubicBezTo>
                  <a:cubicBezTo>
                    <a:pt x="1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-24589950" y="-5148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-24258625" y="-45324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-20578475" y="-55301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-20511600" y="-522470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-19859625" y="-55522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-20073900" y="-5141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-20643825" y="-4908575"/>
              <a:ext cx="9900" cy="9900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4" y="395"/>
                    <a:pt x="396" y="304"/>
                    <a:pt x="396" y="21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-20298075" y="-49374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-20520725" y="-44754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-21818625" y="-63630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22" y="670"/>
                    <a:pt x="335" y="670"/>
                  </a:cubicBezTo>
                  <a:cubicBezTo>
                    <a:pt x="518" y="670"/>
                    <a:pt x="669" y="518"/>
                    <a:pt x="669" y="335"/>
                  </a:cubicBezTo>
                  <a:cubicBezTo>
                    <a:pt x="669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-22059500" y="-58280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-21388525" y="-64146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-22990375" y="-69747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-21004775" y="-70507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-21489575" y="-679462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-21551900" y="-62315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1" y="0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-22648425" y="-6387325"/>
              <a:ext cx="10675" cy="9900"/>
            </a:xfrm>
            <a:custGeom>
              <a:avLst/>
              <a:gdLst/>
              <a:ahLst/>
              <a:cxnLst/>
              <a:rect l="l" t="t" r="r" b="b"/>
              <a:pathLst>
                <a:path w="427" h="396" extrusionOk="0">
                  <a:moveTo>
                    <a:pt x="183" y="0"/>
                  </a:moveTo>
                  <a:cubicBezTo>
                    <a:pt x="92" y="31"/>
                    <a:pt x="1" y="122"/>
                    <a:pt x="31" y="213"/>
                  </a:cubicBezTo>
                  <a:cubicBezTo>
                    <a:pt x="31" y="335"/>
                    <a:pt x="153" y="395"/>
                    <a:pt x="244" y="395"/>
                  </a:cubicBezTo>
                  <a:cubicBezTo>
                    <a:pt x="335" y="365"/>
                    <a:pt x="426" y="274"/>
                    <a:pt x="396" y="183"/>
                  </a:cubicBezTo>
                  <a:cubicBezTo>
                    <a:pt x="39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-22036700" y="-606512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-24693300" y="-70590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-22197800" y="-49899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-23536725" y="-4492175"/>
              <a:ext cx="33450" cy="34225"/>
            </a:xfrm>
            <a:custGeom>
              <a:avLst/>
              <a:gdLst/>
              <a:ahLst/>
              <a:cxnLst/>
              <a:rect l="l" t="t" r="r" b="b"/>
              <a:pathLst>
                <a:path w="1338" h="136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69"/>
                    <a:pt x="669" y="1369"/>
                  </a:cubicBezTo>
                  <a:cubicBezTo>
                    <a:pt x="1034" y="1369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-23007850" y="-4404775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4" y="0"/>
                    <a:pt x="1" y="304"/>
                    <a:pt x="1" y="669"/>
                  </a:cubicBezTo>
                  <a:cubicBezTo>
                    <a:pt x="1" y="1064"/>
                    <a:pt x="304" y="1338"/>
                    <a:pt x="700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-23829300" y="-508565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cubicBezTo>
                    <a:pt x="1" y="1034"/>
                    <a:pt x="305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-20799600" y="-588277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-19681050" y="-63387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-20942450" y="-63599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-22342950" y="-55469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-21084550" y="-68417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-21189425" y="-71343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-20410525" y="-575205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-21342175" y="-59762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-22304950" y="-62748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-21759350" y="-49063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-21370275" y="-5214050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-21114950" y="-53690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-20631675" y="-57292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214" y="366"/>
                  </a:cubicBezTo>
                  <a:cubicBezTo>
                    <a:pt x="305" y="366"/>
                    <a:pt x="396" y="274"/>
                    <a:pt x="396" y="183"/>
                  </a:cubicBezTo>
                  <a:cubicBezTo>
                    <a:pt x="396" y="6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-20811000" y="-59618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214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-21640800" y="-54686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64" y="1338"/>
                    <a:pt x="1338" y="1064"/>
                    <a:pt x="1338" y="669"/>
                  </a:cubicBezTo>
                  <a:cubicBezTo>
                    <a:pt x="133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-22318625" y="-391617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-22131700" y="-37208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-21254775" y="-39906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-21842925" y="-38029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-21594450" y="-41699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-21342175" y="-41867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-22434900" y="-411070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-20168900" y="-61031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-20184850" y="-52946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-21565575" y="-38113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-21014650" y="-414412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2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-21273775" y="-5315325"/>
              <a:ext cx="10675" cy="9525"/>
            </a:xfrm>
            <a:custGeom>
              <a:avLst/>
              <a:gdLst/>
              <a:ahLst/>
              <a:cxnLst/>
              <a:rect l="l" t="t" r="r" b="b"/>
              <a:pathLst>
                <a:path w="427" h="381" extrusionOk="0">
                  <a:moveTo>
                    <a:pt x="197" y="1"/>
                  </a:moveTo>
                  <a:cubicBezTo>
                    <a:pt x="123" y="1"/>
                    <a:pt x="56" y="60"/>
                    <a:pt x="31" y="160"/>
                  </a:cubicBezTo>
                  <a:cubicBezTo>
                    <a:pt x="1" y="252"/>
                    <a:pt x="92" y="343"/>
                    <a:pt x="183" y="373"/>
                  </a:cubicBezTo>
                  <a:cubicBezTo>
                    <a:pt x="199" y="378"/>
                    <a:pt x="215" y="381"/>
                    <a:pt x="232" y="381"/>
                  </a:cubicBezTo>
                  <a:cubicBezTo>
                    <a:pt x="312" y="381"/>
                    <a:pt x="396" y="322"/>
                    <a:pt x="396" y="221"/>
                  </a:cubicBezTo>
                  <a:cubicBezTo>
                    <a:pt x="426" y="130"/>
                    <a:pt x="365" y="39"/>
                    <a:pt x="244" y="8"/>
                  </a:cubicBezTo>
                  <a:cubicBezTo>
                    <a:pt x="228" y="3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-21367250" y="-4562275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82" y="1"/>
                  </a:moveTo>
                  <a:cubicBezTo>
                    <a:pt x="92" y="1"/>
                    <a:pt x="26" y="55"/>
                    <a:pt x="1" y="13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244" y="373"/>
                    <a:pt x="366" y="312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2" y="3"/>
                    <a:pt x="202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-21798100" y="-41775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-21556450" y="-57118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-21258575" y="-56008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-21883975" y="-56251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-21097475" y="-48371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-20797325" y="-39161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-20408250" y="-422392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-20152925" y="-437817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-19832250" y="-48994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-20311750" y="-4324425"/>
              <a:ext cx="10650" cy="9500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-21587600" y="-68577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-21811025" y="-64823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-21260100" y="-68151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-21380925" y="-7017575"/>
              <a:ext cx="10675" cy="9475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-21612675" y="-72330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-22043550" y="-6847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-21042775" y="-65864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-20818600" y="-71555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-20653700" y="-68941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-20556425" y="-6995250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-20594425" y="-47209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-20296550" y="-46099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-19756275" y="-53075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-20921950" y="-4634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183" y="366"/>
                  </a:cubicBezTo>
                  <a:cubicBezTo>
                    <a:pt x="305" y="366"/>
                    <a:pt x="365" y="274"/>
                    <a:pt x="365" y="183"/>
                  </a:cubicBezTo>
                  <a:cubicBezTo>
                    <a:pt x="365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-22329275" y="-46730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-22737325" y="-41266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-21983525" y="-4701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-22311025" y="-40727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-22538225" y="-485690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-22618025" y="-52277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53"/>
                    <a:pt x="1" y="335"/>
                  </a:cubicBezTo>
                  <a:cubicBezTo>
                    <a:pt x="1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-25415200" y="-4900225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-26118850" y="-50149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-25026125" y="-47695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-26161400" y="-43341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-26374925" y="-39237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-25985875" y="-42322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-25730550" y="-43865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-25247250" y="-4747500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6" y="305"/>
                    <a:pt x="396" y="183"/>
                  </a:cubicBezTo>
                  <a:cubicBezTo>
                    <a:pt x="396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-25330850" y="-50210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-25757150" y="-4084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-25910650" y="-36243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-25360475" y="-38781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-25889350" y="-4332775"/>
              <a:ext cx="10650" cy="9475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-26010950" y="-36562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-26172800" y="-47292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-25874925" y="-4618300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-25189500" y="-51084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0" y="91"/>
                    <a:pt x="0" y="182"/>
                  </a:cubicBezTo>
                  <a:cubicBezTo>
                    <a:pt x="0" y="304"/>
                    <a:pt x="92" y="365"/>
                    <a:pt x="213" y="365"/>
                  </a:cubicBezTo>
                  <a:cubicBezTo>
                    <a:pt x="304" y="365"/>
                    <a:pt x="396" y="304"/>
                    <a:pt x="396" y="182"/>
                  </a:cubicBezTo>
                  <a:cubicBezTo>
                    <a:pt x="396" y="9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-20324675" y="-4034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-20927275" y="-40795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-20820875" y="-3793175"/>
              <a:ext cx="16750" cy="16100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-20752500" y="-39769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-25766250" y="-383257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-24796625" y="-359472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-25374150" y="-3488550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93" y="1"/>
                  </a:moveTo>
                  <a:cubicBezTo>
                    <a:pt x="113" y="1"/>
                    <a:pt x="31" y="55"/>
                    <a:pt x="31" y="130"/>
                  </a:cubicBezTo>
                  <a:cubicBezTo>
                    <a:pt x="0" y="252"/>
                    <a:pt x="61" y="343"/>
                    <a:pt x="183" y="373"/>
                  </a:cubicBezTo>
                  <a:cubicBezTo>
                    <a:pt x="274" y="373"/>
                    <a:pt x="365" y="312"/>
                    <a:pt x="395" y="221"/>
                  </a:cubicBezTo>
                  <a:cubicBezTo>
                    <a:pt x="395" y="130"/>
                    <a:pt x="335" y="8"/>
                    <a:pt x="243" y="8"/>
                  </a:cubicBezTo>
                  <a:cubicBezTo>
                    <a:pt x="227" y="3"/>
                    <a:pt x="21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-25322475" y="-36836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-24928850" y="-35605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-24709250" y="-35301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-23972925" y="-3495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-20497175" y="-41319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"/>
            <p:cNvSpPr/>
            <p:nvPr/>
          </p:nvSpPr>
          <p:spPr>
            <a:xfrm>
              <a:off x="-20602800" y="-40286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-20523750" y="-38303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"/>
            <p:cNvSpPr/>
            <p:nvPr/>
          </p:nvSpPr>
          <p:spPr>
            <a:xfrm>
              <a:off x="-19817825" y="-41342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"/>
            <p:cNvSpPr/>
            <p:nvPr/>
          </p:nvSpPr>
          <p:spPr>
            <a:xfrm>
              <a:off x="-20216000" y="-38310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"/>
            <p:cNvSpPr/>
            <p:nvPr/>
          </p:nvSpPr>
          <p:spPr>
            <a:xfrm>
              <a:off x="-20660550" y="-39480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"/>
            <p:cNvSpPr/>
            <p:nvPr/>
          </p:nvSpPr>
          <p:spPr>
            <a:xfrm>
              <a:off x="-21961475" y="-4283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"/>
            <p:cNvSpPr/>
            <p:nvPr/>
          </p:nvSpPr>
          <p:spPr>
            <a:xfrm>
              <a:off x="-20655225" y="-4078225"/>
              <a:ext cx="9900" cy="9500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"/>
            <p:cNvSpPr/>
            <p:nvPr/>
          </p:nvSpPr>
          <p:spPr>
            <a:xfrm>
              <a:off x="-21906775" y="-4414650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"/>
            <p:cNvSpPr/>
            <p:nvPr/>
          </p:nvSpPr>
          <p:spPr>
            <a:xfrm>
              <a:off x="-19730425" y="-4641875"/>
              <a:ext cx="34200" cy="33475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"/>
            <p:cNvSpPr/>
            <p:nvPr/>
          </p:nvSpPr>
          <p:spPr>
            <a:xfrm>
              <a:off x="-19840625" y="-3619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"/>
            <p:cNvSpPr/>
            <p:nvPr/>
          </p:nvSpPr>
          <p:spPr>
            <a:xfrm>
              <a:off x="-21795050" y="-438425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7"/>
                    <a:pt x="669" y="1337"/>
                  </a:cubicBezTo>
                  <a:cubicBezTo>
                    <a:pt x="1034" y="1337"/>
                    <a:pt x="1337" y="1034"/>
                    <a:pt x="1337" y="669"/>
                  </a:cubicBezTo>
                  <a:cubicBezTo>
                    <a:pt x="1337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"/>
            <p:cNvSpPr/>
            <p:nvPr/>
          </p:nvSpPr>
          <p:spPr>
            <a:xfrm>
              <a:off x="-20032100" y="-37794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"/>
            <p:cNvSpPr/>
            <p:nvPr/>
          </p:nvSpPr>
          <p:spPr>
            <a:xfrm>
              <a:off x="-21627125" y="-42315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"/>
            <p:cNvSpPr/>
            <p:nvPr/>
          </p:nvSpPr>
          <p:spPr>
            <a:xfrm>
              <a:off x="-21710725" y="-45050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2" y="0"/>
                    <a:pt x="1" y="9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"/>
            <p:cNvSpPr/>
            <p:nvPr/>
          </p:nvSpPr>
          <p:spPr>
            <a:xfrm>
              <a:off x="-20440175" y="-35787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"/>
            <p:cNvSpPr/>
            <p:nvPr/>
          </p:nvSpPr>
          <p:spPr>
            <a:xfrm>
              <a:off x="-25099825" y="-3980750"/>
              <a:ext cx="34200" cy="33450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"/>
            <p:cNvSpPr/>
            <p:nvPr/>
          </p:nvSpPr>
          <p:spPr>
            <a:xfrm>
              <a:off x="-24907575" y="-42718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"/>
            <p:cNvSpPr/>
            <p:nvPr/>
          </p:nvSpPr>
          <p:spPr>
            <a:xfrm>
              <a:off x="-25102125" y="-35818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-22899175" y="-4027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-24741925" y="-393287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-24352850" y="-42406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-24124125" y="-409397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"/>
            <p:cNvSpPr/>
            <p:nvPr/>
          </p:nvSpPr>
          <p:spPr>
            <a:xfrm>
              <a:off x="-24277625" y="-36342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"/>
            <p:cNvSpPr/>
            <p:nvPr/>
          </p:nvSpPr>
          <p:spPr>
            <a:xfrm>
              <a:off x="-23799650" y="-384625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"/>
            <p:cNvSpPr/>
            <p:nvPr/>
          </p:nvSpPr>
          <p:spPr>
            <a:xfrm>
              <a:off x="-24377925" y="-36654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"/>
            <p:cNvSpPr/>
            <p:nvPr/>
          </p:nvSpPr>
          <p:spPr>
            <a:xfrm>
              <a:off x="-23127925" y="-3723925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"/>
            <p:cNvSpPr/>
            <p:nvPr/>
          </p:nvSpPr>
          <p:spPr>
            <a:xfrm>
              <a:off x="-23669725" y="-388350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"/>
            <p:cNvSpPr/>
            <p:nvPr/>
          </p:nvSpPr>
          <p:spPr>
            <a:xfrm>
              <a:off x="-23273800" y="-42809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"/>
            <p:cNvSpPr/>
            <p:nvPr/>
          </p:nvSpPr>
          <p:spPr>
            <a:xfrm>
              <a:off x="-22428800" y="-38485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"/>
            <p:cNvSpPr/>
            <p:nvPr/>
          </p:nvSpPr>
          <p:spPr>
            <a:xfrm>
              <a:off x="-23200100" y="-38865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"/>
            <p:cNvSpPr/>
            <p:nvPr/>
          </p:nvSpPr>
          <p:spPr>
            <a:xfrm>
              <a:off x="-22885500" y="-40780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"/>
            <p:cNvSpPr/>
            <p:nvPr/>
          </p:nvSpPr>
          <p:spPr>
            <a:xfrm>
              <a:off x="-23469100" y="-359092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-24000275" y="-38622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3"/>
          <p:cNvSpPr txBox="1">
            <a:spLocks noGrp="1"/>
          </p:cNvSpPr>
          <p:nvPr>
            <p:ph type="title"/>
          </p:nvPr>
        </p:nvSpPr>
        <p:spPr>
          <a:xfrm>
            <a:off x="3210775" y="1874875"/>
            <a:ext cx="5067600" cy="97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12" name="Google Shape;512;p3"/>
          <p:cNvSpPr txBox="1">
            <a:spLocks noGrp="1"/>
          </p:cNvSpPr>
          <p:nvPr>
            <p:ph type="title" idx="2" hasCustomPrompt="1"/>
          </p:nvPr>
        </p:nvSpPr>
        <p:spPr>
          <a:xfrm>
            <a:off x="1023600" y="1895475"/>
            <a:ext cx="1864500" cy="1433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3" name="Google Shape;513;p3"/>
          <p:cNvSpPr txBox="1">
            <a:spLocks noGrp="1"/>
          </p:cNvSpPr>
          <p:nvPr>
            <p:ph type="subTitle" idx="1"/>
          </p:nvPr>
        </p:nvSpPr>
        <p:spPr>
          <a:xfrm>
            <a:off x="3210775" y="2974463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3"/>
          <p:cNvSpPr/>
          <p:nvPr/>
        </p:nvSpPr>
        <p:spPr>
          <a:xfrm>
            <a:off x="50" y="4497725"/>
            <a:ext cx="9143896" cy="1148225"/>
          </a:xfrm>
          <a:custGeom>
            <a:avLst/>
            <a:gdLst/>
            <a:ahLst/>
            <a:cxnLst/>
            <a:rect l="l" t="t" r="r" b="b"/>
            <a:pathLst>
              <a:path w="345509" h="45929" extrusionOk="0">
                <a:moveTo>
                  <a:pt x="245416" y="1"/>
                </a:moveTo>
                <a:cubicBezTo>
                  <a:pt x="232498" y="9940"/>
                  <a:pt x="219975" y="15533"/>
                  <a:pt x="219975" y="15533"/>
                </a:cubicBezTo>
                <a:cubicBezTo>
                  <a:pt x="219975" y="15533"/>
                  <a:pt x="195412" y="4712"/>
                  <a:pt x="192962" y="4712"/>
                </a:cubicBezTo>
                <a:cubicBezTo>
                  <a:pt x="192887" y="4712"/>
                  <a:pt x="192833" y="4722"/>
                  <a:pt x="192801" y="4742"/>
                </a:cubicBezTo>
                <a:cubicBezTo>
                  <a:pt x="186425" y="8993"/>
                  <a:pt x="130696" y="22442"/>
                  <a:pt x="118295" y="22442"/>
                </a:cubicBezTo>
                <a:cubicBezTo>
                  <a:pt x="118104" y="22442"/>
                  <a:pt x="117924" y="22439"/>
                  <a:pt x="117754" y="22433"/>
                </a:cubicBezTo>
                <a:cubicBezTo>
                  <a:pt x="106538" y="22007"/>
                  <a:pt x="92738" y="16384"/>
                  <a:pt x="91431" y="16384"/>
                </a:cubicBezTo>
                <a:cubicBezTo>
                  <a:pt x="90155" y="16384"/>
                  <a:pt x="70762" y="29788"/>
                  <a:pt x="46142" y="30214"/>
                </a:cubicBezTo>
                <a:cubicBezTo>
                  <a:pt x="45676" y="30222"/>
                  <a:pt x="45212" y="30226"/>
                  <a:pt x="44749" y="30226"/>
                </a:cubicBezTo>
                <a:cubicBezTo>
                  <a:pt x="20378" y="30226"/>
                  <a:pt x="852" y="19423"/>
                  <a:pt x="852" y="19423"/>
                </a:cubicBezTo>
                <a:lnTo>
                  <a:pt x="1" y="45928"/>
                </a:lnTo>
                <a:lnTo>
                  <a:pt x="345509" y="45928"/>
                </a:lnTo>
                <a:lnTo>
                  <a:pt x="345509" y="24591"/>
                </a:lnTo>
                <a:cubicBezTo>
                  <a:pt x="341379" y="25146"/>
                  <a:pt x="337074" y="25385"/>
                  <a:pt x="332727" y="25385"/>
                </a:cubicBezTo>
                <a:cubicBezTo>
                  <a:pt x="306643" y="25385"/>
                  <a:pt x="279064" y="16809"/>
                  <a:pt x="279064" y="16809"/>
                </a:cubicBezTo>
                <a:cubicBezTo>
                  <a:pt x="279064" y="16809"/>
                  <a:pt x="256206" y="8633"/>
                  <a:pt x="24541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4"/>
          <p:cNvSpPr txBox="1">
            <a:spLocks noGrp="1"/>
          </p:cNvSpPr>
          <p:nvPr>
            <p:ph type="body" idx="1"/>
          </p:nvPr>
        </p:nvSpPr>
        <p:spPr>
          <a:xfrm>
            <a:off x="720000" y="1215751"/>
            <a:ext cx="77040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519" name="Google Shape;519;p4"/>
          <p:cNvGrpSpPr/>
          <p:nvPr/>
        </p:nvGrpSpPr>
        <p:grpSpPr>
          <a:xfrm>
            <a:off x="276" y="80"/>
            <a:ext cx="9353198" cy="5143461"/>
            <a:chOff x="276" y="80"/>
            <a:chExt cx="9353198" cy="5143461"/>
          </a:xfrm>
        </p:grpSpPr>
        <p:sp>
          <p:nvSpPr>
            <p:cNvPr id="520" name="Google Shape;520;p4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3427150" y="512059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" name="Google Shape;92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5" name="Google Shape;925;p7"/>
          <p:cNvSpPr txBox="1">
            <a:spLocks noGrp="1"/>
          </p:cNvSpPr>
          <p:nvPr>
            <p:ph type="subTitle" idx="1"/>
          </p:nvPr>
        </p:nvSpPr>
        <p:spPr>
          <a:xfrm>
            <a:off x="720000" y="1541950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926" name="Google Shape;926;p7"/>
          <p:cNvSpPr>
            <a:spLocks noGrp="1"/>
          </p:cNvSpPr>
          <p:nvPr>
            <p:ph type="pic" idx="2"/>
          </p:nvPr>
        </p:nvSpPr>
        <p:spPr>
          <a:xfrm>
            <a:off x="5343825" y="1407125"/>
            <a:ext cx="2884200" cy="2884200"/>
          </a:xfrm>
          <a:prstGeom prst="ellipse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200025" dist="19050" algn="bl" rotWithShape="0">
              <a:schemeClr val="lt2"/>
            </a:outerShdw>
          </a:effectLst>
        </p:spPr>
      </p:sp>
      <p:grpSp>
        <p:nvGrpSpPr>
          <p:cNvPr id="927" name="Google Shape;927;p7"/>
          <p:cNvGrpSpPr/>
          <p:nvPr/>
        </p:nvGrpSpPr>
        <p:grpSpPr>
          <a:xfrm flipH="1">
            <a:off x="276" y="80"/>
            <a:ext cx="9353198" cy="5143461"/>
            <a:chOff x="276" y="80"/>
            <a:chExt cx="9353198" cy="5143461"/>
          </a:xfrm>
        </p:grpSpPr>
        <p:sp>
          <p:nvSpPr>
            <p:cNvPr id="928" name="Google Shape;928;p7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7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7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7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7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7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7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7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7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7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7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7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7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7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7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7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7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7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7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7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7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7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7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7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7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7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7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7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7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7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7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7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7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7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7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7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7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7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7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7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7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7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7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7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7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7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7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7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7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7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7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7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7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7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7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7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7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7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7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7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7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7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7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7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7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7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7"/>
            <p:cNvSpPr/>
            <p:nvPr/>
          </p:nvSpPr>
          <p:spPr>
            <a:xfrm>
              <a:off x="3427150" y="512059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7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7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7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7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7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7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7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7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7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7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7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7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7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7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7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3" name="Google Shape;1023;p7"/>
          <p:cNvGrpSpPr/>
          <p:nvPr/>
        </p:nvGrpSpPr>
        <p:grpSpPr>
          <a:xfrm>
            <a:off x="255675" y="250163"/>
            <a:ext cx="8664400" cy="4597764"/>
            <a:chOff x="255675" y="250163"/>
            <a:chExt cx="8664400" cy="4597764"/>
          </a:xfrm>
        </p:grpSpPr>
        <p:sp>
          <p:nvSpPr>
            <p:cNvPr id="1024" name="Google Shape;1024;p7"/>
            <p:cNvSpPr/>
            <p:nvPr/>
          </p:nvSpPr>
          <p:spPr>
            <a:xfrm flipH="1">
              <a:off x="255675" y="250163"/>
              <a:ext cx="730259" cy="578678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8496534" y="4512302"/>
              <a:ext cx="423541" cy="335626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9"/>
          <p:cNvSpPr txBox="1">
            <a:spLocks noGrp="1"/>
          </p:cNvSpPr>
          <p:nvPr>
            <p:ph type="title"/>
          </p:nvPr>
        </p:nvSpPr>
        <p:spPr>
          <a:xfrm>
            <a:off x="2135550" y="1769100"/>
            <a:ext cx="4872900" cy="146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80" name="Google Shape;1280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81" name="Google Shape;1281;p9"/>
          <p:cNvGrpSpPr/>
          <p:nvPr/>
        </p:nvGrpSpPr>
        <p:grpSpPr>
          <a:xfrm>
            <a:off x="276" y="80"/>
            <a:ext cx="9353198" cy="5143461"/>
            <a:chOff x="-26474475" y="-7233075"/>
            <a:chExt cx="6827650" cy="3754625"/>
          </a:xfrm>
        </p:grpSpPr>
        <p:sp>
          <p:nvSpPr>
            <p:cNvPr id="1282" name="Google Shape;1282;p9"/>
            <p:cNvSpPr/>
            <p:nvPr/>
          </p:nvSpPr>
          <p:spPr>
            <a:xfrm>
              <a:off x="-26135575" y="-70074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9"/>
            <p:cNvSpPr/>
            <p:nvPr/>
          </p:nvSpPr>
          <p:spPr>
            <a:xfrm>
              <a:off x="-25650750" y="-690405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9"/>
            <p:cNvSpPr/>
            <p:nvPr/>
          </p:nvSpPr>
          <p:spPr>
            <a:xfrm>
              <a:off x="-26473725" y="-7198125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9"/>
            <p:cNvSpPr/>
            <p:nvPr/>
          </p:nvSpPr>
          <p:spPr>
            <a:xfrm>
              <a:off x="-24429600" y="-69519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9"/>
            <p:cNvSpPr/>
            <p:nvPr/>
          </p:nvSpPr>
          <p:spPr>
            <a:xfrm>
              <a:off x="-25947125" y="-712517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9"/>
            <p:cNvSpPr/>
            <p:nvPr/>
          </p:nvSpPr>
          <p:spPr>
            <a:xfrm>
              <a:off x="-25602125" y="-7167825"/>
              <a:ext cx="16750" cy="16825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9"/>
            <p:cNvSpPr/>
            <p:nvPr/>
          </p:nvSpPr>
          <p:spPr>
            <a:xfrm>
              <a:off x="-25950150" y="-6654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9"/>
            <p:cNvSpPr/>
            <p:nvPr/>
          </p:nvSpPr>
          <p:spPr>
            <a:xfrm>
              <a:off x="-25775375" y="-65529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9"/>
            <p:cNvSpPr/>
            <p:nvPr/>
          </p:nvSpPr>
          <p:spPr>
            <a:xfrm>
              <a:off x="-25520050" y="-67072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9"/>
            <p:cNvSpPr/>
            <p:nvPr/>
          </p:nvSpPr>
          <p:spPr>
            <a:xfrm>
              <a:off x="-25625675" y="-6603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9"/>
            <p:cNvSpPr/>
            <p:nvPr/>
          </p:nvSpPr>
          <p:spPr>
            <a:xfrm>
              <a:off x="-25683425" y="-65233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9"/>
            <p:cNvSpPr/>
            <p:nvPr/>
          </p:nvSpPr>
          <p:spPr>
            <a:xfrm>
              <a:off x="-25678100" y="-665330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9"/>
            <p:cNvSpPr/>
            <p:nvPr/>
          </p:nvSpPr>
          <p:spPr>
            <a:xfrm>
              <a:off x="-26167475" y="-63577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9"/>
            <p:cNvSpPr/>
            <p:nvPr/>
          </p:nvSpPr>
          <p:spPr>
            <a:xfrm>
              <a:off x="-24824750" y="-7192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9"/>
            <p:cNvSpPr/>
            <p:nvPr/>
          </p:nvSpPr>
          <p:spPr>
            <a:xfrm>
              <a:off x="-26144675" y="-576422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9"/>
            <p:cNvSpPr/>
            <p:nvPr/>
          </p:nvSpPr>
          <p:spPr>
            <a:xfrm>
              <a:off x="-26271600" y="-4885025"/>
              <a:ext cx="33475" cy="3422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9"/>
            <p:cNvSpPr/>
            <p:nvPr/>
          </p:nvSpPr>
          <p:spPr>
            <a:xfrm>
              <a:off x="-24931150" y="-617532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65"/>
                    <a:pt x="305" y="1368"/>
                    <a:pt x="670" y="1368"/>
                  </a:cubicBezTo>
                  <a:cubicBezTo>
                    <a:pt x="1065" y="1368"/>
                    <a:pt x="1369" y="1065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9"/>
            <p:cNvSpPr/>
            <p:nvPr/>
          </p:nvSpPr>
          <p:spPr>
            <a:xfrm>
              <a:off x="-23811825" y="-663050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9"/>
            <p:cNvSpPr/>
            <p:nvPr/>
          </p:nvSpPr>
          <p:spPr>
            <a:xfrm>
              <a:off x="-25250300" y="-65947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9"/>
            <p:cNvSpPr/>
            <p:nvPr/>
          </p:nvSpPr>
          <p:spPr>
            <a:xfrm>
              <a:off x="-26474475" y="-58387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9"/>
            <p:cNvSpPr/>
            <p:nvPr/>
          </p:nvSpPr>
          <p:spPr>
            <a:xfrm>
              <a:off x="-25328550" y="-61221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9"/>
            <p:cNvSpPr/>
            <p:nvPr/>
          </p:nvSpPr>
          <p:spPr>
            <a:xfrm>
              <a:off x="-25074000" y="-55636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9"/>
            <p:cNvSpPr/>
            <p:nvPr/>
          </p:nvSpPr>
          <p:spPr>
            <a:xfrm>
              <a:off x="-25676600" y="-5609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9"/>
            <p:cNvSpPr/>
            <p:nvPr/>
          </p:nvSpPr>
          <p:spPr>
            <a:xfrm>
              <a:off x="-26436475" y="-65666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9"/>
            <p:cNvSpPr/>
            <p:nvPr/>
          </p:nvSpPr>
          <p:spPr>
            <a:xfrm>
              <a:off x="-25570200" y="-53227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9"/>
            <p:cNvSpPr/>
            <p:nvPr/>
          </p:nvSpPr>
          <p:spPr>
            <a:xfrm>
              <a:off x="-25501825" y="-55066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9"/>
            <p:cNvSpPr/>
            <p:nvPr/>
          </p:nvSpPr>
          <p:spPr>
            <a:xfrm>
              <a:off x="-25246500" y="-5660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9"/>
            <p:cNvSpPr/>
            <p:nvPr/>
          </p:nvSpPr>
          <p:spPr>
            <a:xfrm>
              <a:off x="-24762450" y="-6021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9"/>
            <p:cNvSpPr/>
            <p:nvPr/>
          </p:nvSpPr>
          <p:spPr>
            <a:xfrm>
              <a:off x="-25352125" y="-55575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9"/>
            <p:cNvSpPr/>
            <p:nvPr/>
          </p:nvSpPr>
          <p:spPr>
            <a:xfrm>
              <a:off x="-25273100" y="-5359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9"/>
            <p:cNvSpPr/>
            <p:nvPr/>
          </p:nvSpPr>
          <p:spPr>
            <a:xfrm>
              <a:off x="-24965325" y="-536072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9"/>
            <p:cNvSpPr/>
            <p:nvPr/>
          </p:nvSpPr>
          <p:spPr>
            <a:xfrm>
              <a:off x="-24316375" y="-5587175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2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2" y="396"/>
                  </a:cubicBezTo>
                  <a:cubicBezTo>
                    <a:pt x="304" y="396"/>
                    <a:pt x="395" y="305"/>
                    <a:pt x="395" y="214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9"/>
            <p:cNvSpPr/>
            <p:nvPr/>
          </p:nvSpPr>
          <p:spPr>
            <a:xfrm>
              <a:off x="-25409875" y="-54777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9"/>
            <p:cNvSpPr/>
            <p:nvPr/>
          </p:nvSpPr>
          <p:spPr>
            <a:xfrm>
              <a:off x="-24947850" y="-51114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9"/>
            <p:cNvSpPr/>
            <p:nvPr/>
          </p:nvSpPr>
          <p:spPr>
            <a:xfrm>
              <a:off x="-25404550" y="-56076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4" y="0"/>
                  </a:moveTo>
                  <a:cubicBezTo>
                    <a:pt x="122" y="0"/>
                    <a:pt x="31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4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9"/>
            <p:cNvSpPr/>
            <p:nvPr/>
          </p:nvSpPr>
          <p:spPr>
            <a:xfrm>
              <a:off x="-25526900" y="-49306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9"/>
            <p:cNvSpPr/>
            <p:nvPr/>
          </p:nvSpPr>
          <p:spPr>
            <a:xfrm>
              <a:off x="-25688000" y="-60043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9"/>
            <p:cNvSpPr/>
            <p:nvPr/>
          </p:nvSpPr>
          <p:spPr>
            <a:xfrm>
              <a:off x="-25390125" y="-58934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6" y="304"/>
                    <a:pt x="366" y="21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9"/>
            <p:cNvSpPr/>
            <p:nvPr/>
          </p:nvSpPr>
          <p:spPr>
            <a:xfrm>
              <a:off x="-26015500" y="-5917725"/>
              <a:ext cx="9900" cy="9900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9"/>
            <p:cNvSpPr/>
            <p:nvPr/>
          </p:nvSpPr>
          <p:spPr>
            <a:xfrm>
              <a:off x="-26460800" y="-49655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9"/>
            <p:cNvSpPr/>
            <p:nvPr/>
          </p:nvSpPr>
          <p:spPr>
            <a:xfrm>
              <a:off x="-26115050" y="-49944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9"/>
            <p:cNvSpPr/>
            <p:nvPr/>
          </p:nvSpPr>
          <p:spPr>
            <a:xfrm>
              <a:off x="-25893925" y="-53113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9"/>
            <p:cNvSpPr/>
            <p:nvPr/>
          </p:nvSpPr>
          <p:spPr>
            <a:xfrm>
              <a:off x="-26059575" y="-4629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9"/>
            <p:cNvSpPr/>
            <p:nvPr/>
          </p:nvSpPr>
          <p:spPr>
            <a:xfrm>
              <a:off x="-24055750" y="-7007400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9"/>
            <p:cNvSpPr/>
            <p:nvPr/>
          </p:nvSpPr>
          <p:spPr>
            <a:xfrm>
              <a:off x="-23144625" y="-702032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9"/>
            <p:cNvSpPr/>
            <p:nvPr/>
          </p:nvSpPr>
          <p:spPr>
            <a:xfrm>
              <a:off x="-24394650" y="-7198125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9"/>
            <p:cNvSpPr/>
            <p:nvPr/>
          </p:nvSpPr>
          <p:spPr>
            <a:xfrm>
              <a:off x="-22349775" y="-69519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9"/>
            <p:cNvSpPr/>
            <p:nvPr/>
          </p:nvSpPr>
          <p:spPr>
            <a:xfrm>
              <a:off x="-23867300" y="-71244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9"/>
            <p:cNvSpPr/>
            <p:nvPr/>
          </p:nvSpPr>
          <p:spPr>
            <a:xfrm>
              <a:off x="-23522300" y="-716772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9"/>
            <p:cNvSpPr/>
            <p:nvPr/>
          </p:nvSpPr>
          <p:spPr>
            <a:xfrm>
              <a:off x="-23870325" y="-6654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9"/>
            <p:cNvSpPr/>
            <p:nvPr/>
          </p:nvSpPr>
          <p:spPr>
            <a:xfrm>
              <a:off x="-24111225" y="-61198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9"/>
            <p:cNvSpPr/>
            <p:nvPr/>
          </p:nvSpPr>
          <p:spPr>
            <a:xfrm>
              <a:off x="-23440225" y="-67072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9"/>
            <p:cNvSpPr/>
            <p:nvPr/>
          </p:nvSpPr>
          <p:spPr>
            <a:xfrm>
              <a:off x="-23545850" y="-6603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9"/>
            <p:cNvSpPr/>
            <p:nvPr/>
          </p:nvSpPr>
          <p:spPr>
            <a:xfrm>
              <a:off x="-23603600" y="-65233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1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9"/>
            <p:cNvSpPr/>
            <p:nvPr/>
          </p:nvSpPr>
          <p:spPr>
            <a:xfrm>
              <a:off x="-24799675" y="-65993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9"/>
            <p:cNvSpPr/>
            <p:nvPr/>
          </p:nvSpPr>
          <p:spPr>
            <a:xfrm>
              <a:off x="-24088425" y="-63577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9"/>
            <p:cNvSpPr/>
            <p:nvPr/>
          </p:nvSpPr>
          <p:spPr>
            <a:xfrm>
              <a:off x="-22744925" y="-7192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9"/>
            <p:cNvSpPr/>
            <p:nvPr/>
          </p:nvSpPr>
          <p:spPr>
            <a:xfrm>
              <a:off x="-24051950" y="-52718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3"/>
                    <a:pt x="305" y="1337"/>
                    <a:pt x="670" y="1337"/>
                  </a:cubicBezTo>
                  <a:cubicBezTo>
                    <a:pt x="1065" y="1337"/>
                    <a:pt x="1369" y="1064"/>
                    <a:pt x="1369" y="669"/>
                  </a:cubicBezTo>
                  <a:cubicBezTo>
                    <a:pt x="1369" y="304"/>
                    <a:pt x="1065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9"/>
            <p:cNvSpPr/>
            <p:nvPr/>
          </p:nvSpPr>
          <p:spPr>
            <a:xfrm>
              <a:off x="-24448600" y="-5201150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9"/>
            <p:cNvSpPr/>
            <p:nvPr/>
          </p:nvSpPr>
          <p:spPr>
            <a:xfrm>
              <a:off x="-25061850" y="-4521800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5" y="0"/>
                    <a:pt x="1" y="274"/>
                    <a:pt x="1" y="669"/>
                  </a:cubicBezTo>
                  <a:cubicBezTo>
                    <a:pt x="1" y="1034"/>
                    <a:pt x="305" y="1338"/>
                    <a:pt x="70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9"/>
            <p:cNvSpPr/>
            <p:nvPr/>
          </p:nvSpPr>
          <p:spPr>
            <a:xfrm>
              <a:off x="-21732750" y="-66305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9"/>
            <p:cNvSpPr/>
            <p:nvPr/>
          </p:nvSpPr>
          <p:spPr>
            <a:xfrm>
              <a:off x="-22994175" y="-66517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9"/>
            <p:cNvSpPr/>
            <p:nvPr/>
          </p:nvSpPr>
          <p:spPr>
            <a:xfrm>
              <a:off x="-24394650" y="-58387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9"/>
            <p:cNvSpPr/>
            <p:nvPr/>
          </p:nvSpPr>
          <p:spPr>
            <a:xfrm>
              <a:off x="-23554200" y="-62900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9"/>
            <p:cNvSpPr/>
            <p:nvPr/>
          </p:nvSpPr>
          <p:spPr>
            <a:xfrm>
              <a:off x="-22462250" y="-604385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9"/>
            <p:cNvSpPr/>
            <p:nvPr/>
          </p:nvSpPr>
          <p:spPr>
            <a:xfrm>
              <a:off x="-23597525" y="-5609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9"/>
            <p:cNvSpPr/>
            <p:nvPr/>
          </p:nvSpPr>
          <p:spPr>
            <a:xfrm>
              <a:off x="-24356650" y="-65666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9"/>
            <p:cNvSpPr/>
            <p:nvPr/>
          </p:nvSpPr>
          <p:spPr>
            <a:xfrm>
              <a:off x="-23676550" y="-5372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9"/>
            <p:cNvSpPr/>
            <p:nvPr/>
          </p:nvSpPr>
          <p:spPr>
            <a:xfrm>
              <a:off x="-23422000" y="-55066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274" y="36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9"/>
            <p:cNvSpPr/>
            <p:nvPr/>
          </p:nvSpPr>
          <p:spPr>
            <a:xfrm>
              <a:off x="-23166675" y="-5660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9"/>
            <p:cNvSpPr/>
            <p:nvPr/>
          </p:nvSpPr>
          <p:spPr>
            <a:xfrm>
              <a:off x="-22683375" y="-60218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9"/>
            <p:cNvSpPr/>
            <p:nvPr/>
          </p:nvSpPr>
          <p:spPr>
            <a:xfrm>
              <a:off x="-22766975" y="-62953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6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9"/>
            <p:cNvSpPr/>
            <p:nvPr/>
          </p:nvSpPr>
          <p:spPr>
            <a:xfrm>
              <a:off x="-23193275" y="-5359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21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9"/>
            <p:cNvSpPr/>
            <p:nvPr/>
          </p:nvSpPr>
          <p:spPr>
            <a:xfrm>
              <a:off x="-22220600" y="-63957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9"/>
            <p:cNvSpPr/>
            <p:nvPr/>
          </p:nvSpPr>
          <p:spPr>
            <a:xfrm>
              <a:off x="-22236550" y="-5587175"/>
              <a:ext cx="9125" cy="9925"/>
            </a:xfrm>
            <a:custGeom>
              <a:avLst/>
              <a:gdLst/>
              <a:ahLst/>
              <a:cxnLst/>
              <a:rect l="l" t="t" r="r" b="b"/>
              <a:pathLst>
                <a:path w="365" h="397" extrusionOk="0">
                  <a:moveTo>
                    <a:pt x="183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4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9"/>
            <p:cNvSpPr/>
            <p:nvPr/>
          </p:nvSpPr>
          <p:spPr>
            <a:xfrm>
              <a:off x="-23735825" y="-47657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9"/>
            <p:cNvSpPr/>
            <p:nvPr/>
          </p:nvSpPr>
          <p:spPr>
            <a:xfrm>
              <a:off x="-23165900" y="-5045375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9"/>
            <p:cNvSpPr/>
            <p:nvPr/>
          </p:nvSpPr>
          <p:spPr>
            <a:xfrm>
              <a:off x="-25650000" y="-70036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9"/>
            <p:cNvSpPr/>
            <p:nvPr/>
          </p:nvSpPr>
          <p:spPr>
            <a:xfrm>
              <a:off x="-22868800" y="-51114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9"/>
            <p:cNvSpPr/>
            <p:nvPr/>
          </p:nvSpPr>
          <p:spPr>
            <a:xfrm>
              <a:off x="-22728975" y="-51844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9"/>
            <p:cNvSpPr/>
            <p:nvPr/>
          </p:nvSpPr>
          <p:spPr>
            <a:xfrm>
              <a:off x="-22755575" y="-52725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9"/>
            <p:cNvSpPr/>
            <p:nvPr/>
          </p:nvSpPr>
          <p:spPr>
            <a:xfrm>
              <a:off x="-23324725" y="-56076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13" y="0"/>
                  </a:moveTo>
                  <a:cubicBezTo>
                    <a:pt x="122" y="0"/>
                    <a:pt x="31" y="61"/>
                    <a:pt x="1" y="152"/>
                  </a:cubicBezTo>
                  <a:cubicBezTo>
                    <a:pt x="1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9"/>
            <p:cNvSpPr/>
            <p:nvPr/>
          </p:nvSpPr>
          <p:spPr>
            <a:xfrm>
              <a:off x="-23792825" y="-47034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214" y="366"/>
                  </a:cubicBezTo>
                  <a:cubicBezTo>
                    <a:pt x="305" y="366"/>
                    <a:pt x="396" y="305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9"/>
            <p:cNvSpPr/>
            <p:nvPr/>
          </p:nvSpPr>
          <p:spPr>
            <a:xfrm>
              <a:off x="-23608175" y="-60043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9"/>
            <p:cNvSpPr/>
            <p:nvPr/>
          </p:nvSpPr>
          <p:spPr>
            <a:xfrm>
              <a:off x="-23310275" y="-58934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21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9"/>
            <p:cNvSpPr/>
            <p:nvPr/>
          </p:nvSpPr>
          <p:spPr>
            <a:xfrm>
              <a:off x="-20737300" y="-63554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5"/>
                    <a:pt x="92" y="366"/>
                    <a:pt x="183" y="366"/>
                  </a:cubicBezTo>
                  <a:cubicBezTo>
                    <a:pt x="305" y="366"/>
                    <a:pt x="396" y="275"/>
                    <a:pt x="396" y="183"/>
                  </a:cubicBezTo>
                  <a:cubicBezTo>
                    <a:pt x="396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9"/>
            <p:cNvSpPr/>
            <p:nvPr/>
          </p:nvSpPr>
          <p:spPr>
            <a:xfrm>
              <a:off x="-20481975" y="-65104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9"/>
            <p:cNvSpPr/>
            <p:nvPr/>
          </p:nvSpPr>
          <p:spPr>
            <a:xfrm>
              <a:off x="-20508575" y="-6208750"/>
              <a:ext cx="9925" cy="9150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9"/>
            <p:cNvSpPr/>
            <p:nvPr/>
          </p:nvSpPr>
          <p:spPr>
            <a:xfrm>
              <a:off x="-20640025" y="-6456675"/>
              <a:ext cx="9900" cy="9525"/>
            </a:xfrm>
            <a:custGeom>
              <a:avLst/>
              <a:gdLst/>
              <a:ahLst/>
              <a:cxnLst/>
              <a:rect l="l" t="t" r="r" b="b"/>
              <a:pathLst>
                <a:path w="396" h="381" extrusionOk="0">
                  <a:moveTo>
                    <a:pt x="195" y="1"/>
                  </a:moveTo>
                  <a:cubicBezTo>
                    <a:pt x="114" y="1"/>
                    <a:pt x="31" y="60"/>
                    <a:pt x="31" y="160"/>
                  </a:cubicBezTo>
                  <a:cubicBezTo>
                    <a:pt x="1" y="252"/>
                    <a:pt x="61" y="343"/>
                    <a:pt x="152" y="373"/>
                  </a:cubicBezTo>
                  <a:cubicBezTo>
                    <a:pt x="173" y="378"/>
                    <a:pt x="193" y="381"/>
                    <a:pt x="212" y="381"/>
                  </a:cubicBezTo>
                  <a:cubicBezTo>
                    <a:pt x="304" y="381"/>
                    <a:pt x="370" y="322"/>
                    <a:pt x="396" y="221"/>
                  </a:cubicBezTo>
                  <a:cubicBezTo>
                    <a:pt x="396" y="130"/>
                    <a:pt x="335" y="39"/>
                    <a:pt x="244" y="8"/>
                  </a:cubicBezTo>
                  <a:cubicBezTo>
                    <a:pt x="228" y="3"/>
                    <a:pt x="21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9"/>
            <p:cNvSpPr/>
            <p:nvPr/>
          </p:nvSpPr>
          <p:spPr>
            <a:xfrm>
              <a:off x="-20625575" y="-67422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9"/>
            <p:cNvSpPr/>
            <p:nvPr/>
          </p:nvSpPr>
          <p:spPr>
            <a:xfrm>
              <a:off x="-23935675" y="-59177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9"/>
            <p:cNvSpPr/>
            <p:nvPr/>
          </p:nvSpPr>
          <p:spPr>
            <a:xfrm>
              <a:off x="-20554150" y="-69922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9"/>
            <p:cNvSpPr/>
            <p:nvPr/>
          </p:nvSpPr>
          <p:spPr>
            <a:xfrm>
              <a:off x="-20640025" y="-6156550"/>
              <a:ext cx="36500" cy="33150"/>
            </a:xfrm>
            <a:custGeom>
              <a:avLst/>
              <a:gdLst/>
              <a:ahLst/>
              <a:cxnLst/>
              <a:rect l="l" t="t" r="r" b="b"/>
              <a:pathLst>
                <a:path w="1460" h="1326" extrusionOk="0">
                  <a:moveTo>
                    <a:pt x="739" y="0"/>
                  </a:moveTo>
                  <a:cubicBezTo>
                    <a:pt x="415" y="0"/>
                    <a:pt x="116" y="230"/>
                    <a:pt x="61" y="557"/>
                  </a:cubicBezTo>
                  <a:cubicBezTo>
                    <a:pt x="1" y="921"/>
                    <a:pt x="244" y="1256"/>
                    <a:pt x="608" y="1317"/>
                  </a:cubicBezTo>
                  <a:cubicBezTo>
                    <a:pt x="646" y="1323"/>
                    <a:pt x="684" y="1326"/>
                    <a:pt x="721" y="1326"/>
                  </a:cubicBezTo>
                  <a:cubicBezTo>
                    <a:pt x="1045" y="1326"/>
                    <a:pt x="1344" y="1097"/>
                    <a:pt x="1399" y="769"/>
                  </a:cubicBezTo>
                  <a:cubicBezTo>
                    <a:pt x="1460" y="405"/>
                    <a:pt x="1216" y="70"/>
                    <a:pt x="852" y="10"/>
                  </a:cubicBezTo>
                  <a:cubicBezTo>
                    <a:pt x="814" y="3"/>
                    <a:pt x="776" y="0"/>
                    <a:pt x="73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9"/>
            <p:cNvSpPr/>
            <p:nvPr/>
          </p:nvSpPr>
          <p:spPr>
            <a:xfrm>
              <a:off x="-20561750" y="-64998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9"/>
            <p:cNvSpPr/>
            <p:nvPr/>
          </p:nvSpPr>
          <p:spPr>
            <a:xfrm>
              <a:off x="-19997150" y="-716165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9"/>
            <p:cNvSpPr/>
            <p:nvPr/>
          </p:nvSpPr>
          <p:spPr>
            <a:xfrm>
              <a:off x="-20039700" y="-64808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9"/>
            <p:cNvSpPr/>
            <p:nvPr/>
          </p:nvSpPr>
          <p:spPr>
            <a:xfrm>
              <a:off x="-20254000" y="-607045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9"/>
            <p:cNvSpPr/>
            <p:nvPr/>
          </p:nvSpPr>
          <p:spPr>
            <a:xfrm>
              <a:off x="-19864925" y="-637897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9"/>
            <p:cNvSpPr/>
            <p:nvPr/>
          </p:nvSpPr>
          <p:spPr>
            <a:xfrm>
              <a:off x="-19767675" y="-6479475"/>
              <a:ext cx="9900" cy="9500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9"/>
            <p:cNvSpPr/>
            <p:nvPr/>
          </p:nvSpPr>
          <p:spPr>
            <a:xfrm>
              <a:off x="-20051100" y="-68759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-19753225" y="-67650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-20378625" y="-67893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-24380975" y="-49655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-24035225" y="-49944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1" y="0"/>
                    <a:pt x="1" y="92"/>
                    <a:pt x="1" y="183"/>
                  </a:cubicBezTo>
                  <a:cubicBezTo>
                    <a:pt x="1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-24589950" y="-5148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-24258625" y="-45324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-20578475" y="-55301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-20511600" y="-522470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-19859625" y="-55522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-20073900" y="-5141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-20643825" y="-4908575"/>
              <a:ext cx="9900" cy="9900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4" y="395"/>
                    <a:pt x="396" y="304"/>
                    <a:pt x="396" y="21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-20298075" y="-49374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-20520725" y="-44754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-21818625" y="-63630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22" y="670"/>
                    <a:pt x="335" y="670"/>
                  </a:cubicBezTo>
                  <a:cubicBezTo>
                    <a:pt x="518" y="670"/>
                    <a:pt x="669" y="518"/>
                    <a:pt x="669" y="335"/>
                  </a:cubicBezTo>
                  <a:cubicBezTo>
                    <a:pt x="669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-22059500" y="-58280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-21388525" y="-64146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-22990375" y="-69747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-21004775" y="-70507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-21489575" y="-679462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-21551900" y="-62315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1" y="0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-22648425" y="-6387325"/>
              <a:ext cx="10675" cy="9900"/>
            </a:xfrm>
            <a:custGeom>
              <a:avLst/>
              <a:gdLst/>
              <a:ahLst/>
              <a:cxnLst/>
              <a:rect l="l" t="t" r="r" b="b"/>
              <a:pathLst>
                <a:path w="427" h="396" extrusionOk="0">
                  <a:moveTo>
                    <a:pt x="183" y="0"/>
                  </a:moveTo>
                  <a:cubicBezTo>
                    <a:pt x="92" y="31"/>
                    <a:pt x="1" y="122"/>
                    <a:pt x="31" y="213"/>
                  </a:cubicBezTo>
                  <a:cubicBezTo>
                    <a:pt x="31" y="335"/>
                    <a:pt x="153" y="395"/>
                    <a:pt x="244" y="395"/>
                  </a:cubicBezTo>
                  <a:cubicBezTo>
                    <a:pt x="335" y="365"/>
                    <a:pt x="426" y="274"/>
                    <a:pt x="396" y="183"/>
                  </a:cubicBezTo>
                  <a:cubicBezTo>
                    <a:pt x="39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-22036700" y="-606512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-24693300" y="-70590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-22197800" y="-49899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-23536725" y="-4492175"/>
              <a:ext cx="33450" cy="34225"/>
            </a:xfrm>
            <a:custGeom>
              <a:avLst/>
              <a:gdLst/>
              <a:ahLst/>
              <a:cxnLst/>
              <a:rect l="l" t="t" r="r" b="b"/>
              <a:pathLst>
                <a:path w="1338" h="136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69"/>
                    <a:pt x="669" y="1369"/>
                  </a:cubicBezTo>
                  <a:cubicBezTo>
                    <a:pt x="1034" y="1369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-23007850" y="-4404775"/>
              <a:ext cx="34225" cy="33450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4" y="0"/>
                    <a:pt x="1" y="304"/>
                    <a:pt x="1" y="669"/>
                  </a:cubicBezTo>
                  <a:cubicBezTo>
                    <a:pt x="1" y="1064"/>
                    <a:pt x="304" y="1338"/>
                    <a:pt x="700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-23829300" y="-508565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69" y="1"/>
                  </a:moveTo>
                  <a:cubicBezTo>
                    <a:pt x="305" y="1"/>
                    <a:pt x="1" y="305"/>
                    <a:pt x="1" y="670"/>
                  </a:cubicBezTo>
                  <a:cubicBezTo>
                    <a:pt x="1" y="1034"/>
                    <a:pt x="305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-20799600" y="-588277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-19681050" y="-6338700"/>
              <a:ext cx="34225" cy="33475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-20942450" y="-63599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-22342950" y="-55469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-21084550" y="-68417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-21189425" y="-71343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-20410525" y="-575205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-21342175" y="-59762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-22304950" y="-62748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-21759350" y="-49063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-21370275" y="-5214050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-21114950" y="-53690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-20631675" y="-57292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214" y="366"/>
                  </a:cubicBezTo>
                  <a:cubicBezTo>
                    <a:pt x="305" y="366"/>
                    <a:pt x="396" y="274"/>
                    <a:pt x="396" y="183"/>
                  </a:cubicBezTo>
                  <a:cubicBezTo>
                    <a:pt x="396" y="6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-20811000" y="-596180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214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-21640800" y="-546862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64" y="1338"/>
                    <a:pt x="1338" y="1064"/>
                    <a:pt x="1338" y="669"/>
                  </a:cubicBezTo>
                  <a:cubicBezTo>
                    <a:pt x="133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-22318625" y="-3916175"/>
              <a:ext cx="33450" cy="33475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-22131700" y="-37208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-21254775" y="-39906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-21842925" y="-38029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-21594450" y="-41699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-21342175" y="-41867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-22434900" y="-411070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-20168900" y="-61031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-20184850" y="-52946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-21565575" y="-38113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-21014650" y="-414412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2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-21273775" y="-5315325"/>
              <a:ext cx="10675" cy="9525"/>
            </a:xfrm>
            <a:custGeom>
              <a:avLst/>
              <a:gdLst/>
              <a:ahLst/>
              <a:cxnLst/>
              <a:rect l="l" t="t" r="r" b="b"/>
              <a:pathLst>
                <a:path w="427" h="381" extrusionOk="0">
                  <a:moveTo>
                    <a:pt x="197" y="1"/>
                  </a:moveTo>
                  <a:cubicBezTo>
                    <a:pt x="123" y="1"/>
                    <a:pt x="56" y="60"/>
                    <a:pt x="31" y="160"/>
                  </a:cubicBezTo>
                  <a:cubicBezTo>
                    <a:pt x="1" y="252"/>
                    <a:pt x="92" y="343"/>
                    <a:pt x="183" y="373"/>
                  </a:cubicBezTo>
                  <a:cubicBezTo>
                    <a:pt x="199" y="378"/>
                    <a:pt x="215" y="381"/>
                    <a:pt x="232" y="381"/>
                  </a:cubicBezTo>
                  <a:cubicBezTo>
                    <a:pt x="312" y="381"/>
                    <a:pt x="396" y="322"/>
                    <a:pt x="396" y="221"/>
                  </a:cubicBezTo>
                  <a:cubicBezTo>
                    <a:pt x="426" y="130"/>
                    <a:pt x="365" y="39"/>
                    <a:pt x="244" y="8"/>
                  </a:cubicBezTo>
                  <a:cubicBezTo>
                    <a:pt x="228" y="3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-21367250" y="-4562275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82" y="1"/>
                  </a:moveTo>
                  <a:cubicBezTo>
                    <a:pt x="92" y="1"/>
                    <a:pt x="26" y="55"/>
                    <a:pt x="1" y="13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244" y="373"/>
                    <a:pt x="366" y="312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2" y="3"/>
                    <a:pt x="202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-21798100" y="-41775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-21556450" y="-57118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-21258575" y="-56008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-21883975" y="-56251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-21097475" y="-48371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-20797325" y="-39161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-20408250" y="-4223925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-20152925" y="-437817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-19832250" y="-4899475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-20311750" y="-4324425"/>
              <a:ext cx="10650" cy="9500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-21587600" y="-68577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-21811025" y="-64823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-21260100" y="-68151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-21380925" y="-7017575"/>
              <a:ext cx="10675" cy="9475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-21612675" y="-7233075"/>
              <a:ext cx="9900" cy="9325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-22043550" y="-68478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-21042775" y="-65864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-20818600" y="-71555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-20653700" y="-68941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-20556425" y="-6995250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-20594425" y="-47209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-20296550" y="-46099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-19756275" y="-53075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-20921950" y="-46342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183" y="366"/>
                  </a:cubicBezTo>
                  <a:cubicBezTo>
                    <a:pt x="305" y="366"/>
                    <a:pt x="365" y="274"/>
                    <a:pt x="365" y="183"/>
                  </a:cubicBezTo>
                  <a:cubicBezTo>
                    <a:pt x="365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-22329275" y="-46730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-22737325" y="-41266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-21983525" y="-470190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-22311025" y="-407270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-22538225" y="-4856900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-22618025" y="-52277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53"/>
                    <a:pt x="1" y="335"/>
                  </a:cubicBezTo>
                  <a:cubicBezTo>
                    <a:pt x="1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-25415200" y="-4900225"/>
              <a:ext cx="33475" cy="33450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-26118850" y="-501497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-25026125" y="-47695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-26161400" y="-43341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-26374925" y="-39237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-25985875" y="-42322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-25730550" y="-43865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-25247250" y="-4747500"/>
              <a:ext cx="9900" cy="9925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6" y="305"/>
                    <a:pt x="396" y="183"/>
                  </a:cubicBezTo>
                  <a:cubicBezTo>
                    <a:pt x="396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-25330850" y="-5021050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-25757150" y="-40848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-25910650" y="-36243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-25360475" y="-38781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-25889350" y="-4332775"/>
              <a:ext cx="10650" cy="9475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-26010950" y="-365627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-26172800" y="-47292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-25874925" y="-4618300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-25189500" y="-51084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0" y="91"/>
                    <a:pt x="0" y="182"/>
                  </a:cubicBezTo>
                  <a:cubicBezTo>
                    <a:pt x="0" y="304"/>
                    <a:pt x="92" y="365"/>
                    <a:pt x="213" y="365"/>
                  </a:cubicBezTo>
                  <a:cubicBezTo>
                    <a:pt x="304" y="365"/>
                    <a:pt x="396" y="304"/>
                    <a:pt x="396" y="182"/>
                  </a:cubicBezTo>
                  <a:cubicBezTo>
                    <a:pt x="396" y="9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-20324675" y="-40347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9"/>
            <p:cNvSpPr/>
            <p:nvPr/>
          </p:nvSpPr>
          <p:spPr>
            <a:xfrm>
              <a:off x="-20927275" y="-40795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-20820875" y="-3793175"/>
              <a:ext cx="16750" cy="16100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-20752500" y="-39769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-25766250" y="-383257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9"/>
            <p:cNvSpPr/>
            <p:nvPr/>
          </p:nvSpPr>
          <p:spPr>
            <a:xfrm>
              <a:off x="-24796625" y="-359472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9"/>
            <p:cNvSpPr/>
            <p:nvPr/>
          </p:nvSpPr>
          <p:spPr>
            <a:xfrm>
              <a:off x="-25374150" y="-3488550"/>
              <a:ext cx="9900" cy="9350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93" y="1"/>
                  </a:moveTo>
                  <a:cubicBezTo>
                    <a:pt x="113" y="1"/>
                    <a:pt x="31" y="55"/>
                    <a:pt x="31" y="130"/>
                  </a:cubicBezTo>
                  <a:cubicBezTo>
                    <a:pt x="0" y="252"/>
                    <a:pt x="61" y="343"/>
                    <a:pt x="183" y="373"/>
                  </a:cubicBezTo>
                  <a:cubicBezTo>
                    <a:pt x="274" y="373"/>
                    <a:pt x="365" y="312"/>
                    <a:pt x="395" y="221"/>
                  </a:cubicBezTo>
                  <a:cubicBezTo>
                    <a:pt x="395" y="130"/>
                    <a:pt x="335" y="8"/>
                    <a:pt x="243" y="8"/>
                  </a:cubicBezTo>
                  <a:cubicBezTo>
                    <a:pt x="227" y="3"/>
                    <a:pt x="21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9"/>
            <p:cNvSpPr/>
            <p:nvPr/>
          </p:nvSpPr>
          <p:spPr>
            <a:xfrm>
              <a:off x="-25322475" y="-36836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9"/>
            <p:cNvSpPr/>
            <p:nvPr/>
          </p:nvSpPr>
          <p:spPr>
            <a:xfrm>
              <a:off x="-24928850" y="-3560550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9"/>
            <p:cNvSpPr/>
            <p:nvPr/>
          </p:nvSpPr>
          <p:spPr>
            <a:xfrm>
              <a:off x="-24709250" y="-353015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9"/>
            <p:cNvSpPr/>
            <p:nvPr/>
          </p:nvSpPr>
          <p:spPr>
            <a:xfrm>
              <a:off x="-23972925" y="-3495200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9"/>
            <p:cNvSpPr/>
            <p:nvPr/>
          </p:nvSpPr>
          <p:spPr>
            <a:xfrm>
              <a:off x="-20497175" y="-413197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9"/>
            <p:cNvSpPr/>
            <p:nvPr/>
          </p:nvSpPr>
          <p:spPr>
            <a:xfrm>
              <a:off x="-20602800" y="-4028625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9"/>
            <p:cNvSpPr/>
            <p:nvPr/>
          </p:nvSpPr>
          <p:spPr>
            <a:xfrm>
              <a:off x="-20523750" y="-383030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9"/>
            <p:cNvSpPr/>
            <p:nvPr/>
          </p:nvSpPr>
          <p:spPr>
            <a:xfrm>
              <a:off x="-19817825" y="-41342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9"/>
            <p:cNvSpPr/>
            <p:nvPr/>
          </p:nvSpPr>
          <p:spPr>
            <a:xfrm>
              <a:off x="-20216000" y="-3831050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9"/>
            <p:cNvSpPr/>
            <p:nvPr/>
          </p:nvSpPr>
          <p:spPr>
            <a:xfrm>
              <a:off x="-20660550" y="-39480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9"/>
            <p:cNvSpPr/>
            <p:nvPr/>
          </p:nvSpPr>
          <p:spPr>
            <a:xfrm>
              <a:off x="-21961475" y="-42839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9"/>
            <p:cNvSpPr/>
            <p:nvPr/>
          </p:nvSpPr>
          <p:spPr>
            <a:xfrm>
              <a:off x="-20655225" y="-4078225"/>
              <a:ext cx="9900" cy="9500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9"/>
            <p:cNvSpPr/>
            <p:nvPr/>
          </p:nvSpPr>
          <p:spPr>
            <a:xfrm>
              <a:off x="-21906775" y="-4414650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9"/>
            <p:cNvSpPr/>
            <p:nvPr/>
          </p:nvSpPr>
          <p:spPr>
            <a:xfrm>
              <a:off x="-19730425" y="-4641875"/>
              <a:ext cx="34200" cy="33475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9"/>
            <p:cNvSpPr/>
            <p:nvPr/>
          </p:nvSpPr>
          <p:spPr>
            <a:xfrm>
              <a:off x="-19840625" y="-3619800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9"/>
            <p:cNvSpPr/>
            <p:nvPr/>
          </p:nvSpPr>
          <p:spPr>
            <a:xfrm>
              <a:off x="-21795050" y="-4384250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7"/>
                    <a:pt x="669" y="1337"/>
                  </a:cubicBezTo>
                  <a:cubicBezTo>
                    <a:pt x="1034" y="1337"/>
                    <a:pt x="1337" y="1034"/>
                    <a:pt x="1337" y="669"/>
                  </a:cubicBezTo>
                  <a:cubicBezTo>
                    <a:pt x="1337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9"/>
            <p:cNvSpPr/>
            <p:nvPr/>
          </p:nvSpPr>
          <p:spPr>
            <a:xfrm>
              <a:off x="-20032100" y="-37794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9"/>
            <p:cNvSpPr/>
            <p:nvPr/>
          </p:nvSpPr>
          <p:spPr>
            <a:xfrm>
              <a:off x="-21627125" y="-4231525"/>
              <a:ext cx="9150" cy="9150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9"/>
            <p:cNvSpPr/>
            <p:nvPr/>
          </p:nvSpPr>
          <p:spPr>
            <a:xfrm>
              <a:off x="-21710725" y="-4505075"/>
              <a:ext cx="9150" cy="9125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2" y="0"/>
                    <a:pt x="1" y="9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9"/>
            <p:cNvSpPr/>
            <p:nvPr/>
          </p:nvSpPr>
          <p:spPr>
            <a:xfrm>
              <a:off x="-20440175" y="-357877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9"/>
            <p:cNvSpPr/>
            <p:nvPr/>
          </p:nvSpPr>
          <p:spPr>
            <a:xfrm>
              <a:off x="-25099825" y="-3980750"/>
              <a:ext cx="34200" cy="33450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9"/>
            <p:cNvSpPr/>
            <p:nvPr/>
          </p:nvSpPr>
          <p:spPr>
            <a:xfrm>
              <a:off x="-24907575" y="-427180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9"/>
            <p:cNvSpPr/>
            <p:nvPr/>
          </p:nvSpPr>
          <p:spPr>
            <a:xfrm>
              <a:off x="-25102125" y="-35818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9"/>
            <p:cNvSpPr/>
            <p:nvPr/>
          </p:nvSpPr>
          <p:spPr>
            <a:xfrm>
              <a:off x="-22899175" y="-402787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9"/>
            <p:cNvSpPr/>
            <p:nvPr/>
          </p:nvSpPr>
          <p:spPr>
            <a:xfrm>
              <a:off x="-24741925" y="-3932875"/>
              <a:ext cx="16750" cy="16725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9"/>
            <p:cNvSpPr/>
            <p:nvPr/>
          </p:nvSpPr>
          <p:spPr>
            <a:xfrm>
              <a:off x="-24352850" y="-4240650"/>
              <a:ext cx="9125" cy="9150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9"/>
            <p:cNvSpPr/>
            <p:nvPr/>
          </p:nvSpPr>
          <p:spPr>
            <a:xfrm>
              <a:off x="-24124125" y="-4093975"/>
              <a:ext cx="9125" cy="9125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9"/>
            <p:cNvSpPr/>
            <p:nvPr/>
          </p:nvSpPr>
          <p:spPr>
            <a:xfrm>
              <a:off x="-24277625" y="-3634250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9"/>
            <p:cNvSpPr/>
            <p:nvPr/>
          </p:nvSpPr>
          <p:spPr>
            <a:xfrm>
              <a:off x="-23799650" y="-384625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9"/>
            <p:cNvSpPr/>
            <p:nvPr/>
          </p:nvSpPr>
          <p:spPr>
            <a:xfrm>
              <a:off x="-24377925" y="-3665400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9"/>
            <p:cNvSpPr/>
            <p:nvPr/>
          </p:nvSpPr>
          <p:spPr>
            <a:xfrm>
              <a:off x="-23127925" y="-3723925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9"/>
            <p:cNvSpPr/>
            <p:nvPr/>
          </p:nvSpPr>
          <p:spPr>
            <a:xfrm>
              <a:off x="-23669725" y="-3883500"/>
              <a:ext cx="33475" cy="33475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9"/>
            <p:cNvSpPr/>
            <p:nvPr/>
          </p:nvSpPr>
          <p:spPr>
            <a:xfrm>
              <a:off x="-23273800" y="-4280925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9"/>
            <p:cNvSpPr/>
            <p:nvPr/>
          </p:nvSpPr>
          <p:spPr>
            <a:xfrm>
              <a:off x="-22428800" y="-3848550"/>
              <a:ext cx="16725" cy="16750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9"/>
            <p:cNvSpPr/>
            <p:nvPr/>
          </p:nvSpPr>
          <p:spPr>
            <a:xfrm>
              <a:off x="-23200100" y="-3886525"/>
              <a:ext cx="9900" cy="9125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9"/>
            <p:cNvSpPr/>
            <p:nvPr/>
          </p:nvSpPr>
          <p:spPr>
            <a:xfrm>
              <a:off x="-22885500" y="-4078025"/>
              <a:ext cx="9900" cy="9150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9"/>
            <p:cNvSpPr/>
            <p:nvPr/>
          </p:nvSpPr>
          <p:spPr>
            <a:xfrm>
              <a:off x="-23469100" y="-3590925"/>
              <a:ext cx="16725" cy="16725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9"/>
            <p:cNvSpPr/>
            <p:nvPr/>
          </p:nvSpPr>
          <p:spPr>
            <a:xfrm>
              <a:off x="-24000275" y="-3862225"/>
              <a:ext cx="16750" cy="16750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2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8" name="Google Shape;222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9" name="Google Shape;2229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230" name="Google Shape;2230;p16"/>
          <p:cNvGrpSpPr/>
          <p:nvPr/>
        </p:nvGrpSpPr>
        <p:grpSpPr>
          <a:xfrm rot="10800000" flipH="1">
            <a:off x="276" y="80"/>
            <a:ext cx="9353198" cy="5095583"/>
            <a:chOff x="276" y="80"/>
            <a:chExt cx="9353198" cy="5095583"/>
          </a:xfrm>
        </p:grpSpPr>
        <p:sp>
          <p:nvSpPr>
            <p:cNvPr id="2231" name="Google Shape;2231;p16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16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16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16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16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16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16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16"/>
            <p:cNvSpPr/>
            <p:nvPr/>
          </p:nvSpPr>
          <p:spPr>
            <a:xfrm>
              <a:off x="957974" y="9317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16"/>
            <p:cNvSpPr/>
            <p:nvPr/>
          </p:nvSpPr>
          <p:spPr>
            <a:xfrm>
              <a:off x="1307743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6"/>
            <p:cNvSpPr/>
            <p:nvPr/>
          </p:nvSpPr>
          <p:spPr>
            <a:xfrm>
              <a:off x="1163048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16"/>
            <p:cNvSpPr/>
            <p:nvPr/>
          </p:nvSpPr>
          <p:spPr>
            <a:xfrm>
              <a:off x="1083936" y="97233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16"/>
            <p:cNvSpPr/>
            <p:nvPr/>
          </p:nvSpPr>
          <p:spPr>
            <a:xfrm>
              <a:off x="1091231" y="794314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16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16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6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6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16"/>
            <p:cNvSpPr/>
            <p:nvPr/>
          </p:nvSpPr>
          <p:spPr>
            <a:xfrm>
              <a:off x="3647841" y="825548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16"/>
            <p:cNvSpPr/>
            <p:nvPr/>
          </p:nvSpPr>
          <p:spPr>
            <a:xfrm>
              <a:off x="1677274" y="87448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16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6"/>
            <p:cNvSpPr/>
            <p:nvPr/>
          </p:nvSpPr>
          <p:spPr>
            <a:xfrm>
              <a:off x="1093285" y="222462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16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16"/>
            <p:cNvSpPr/>
            <p:nvPr/>
          </p:nvSpPr>
          <p:spPr>
            <a:xfrm>
              <a:off x="1239043" y="2617069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16"/>
            <p:cNvSpPr/>
            <p:nvPr/>
          </p:nvSpPr>
          <p:spPr>
            <a:xfrm>
              <a:off x="1332710" y="236514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16"/>
            <p:cNvSpPr/>
            <p:nvPr/>
          </p:nvSpPr>
          <p:spPr>
            <a:xfrm>
              <a:off x="1298359" y="31542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16"/>
            <p:cNvSpPr/>
            <p:nvPr/>
          </p:nvSpPr>
          <p:spPr>
            <a:xfrm>
              <a:off x="1077669" y="16833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16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16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16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16"/>
            <p:cNvSpPr/>
            <p:nvPr/>
          </p:nvSpPr>
          <p:spPr>
            <a:xfrm>
              <a:off x="795572" y="26326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16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16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16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16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16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16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16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16"/>
            <p:cNvSpPr/>
            <p:nvPr/>
          </p:nvSpPr>
          <p:spPr>
            <a:xfrm>
              <a:off x="3567702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16"/>
            <p:cNvSpPr/>
            <p:nvPr/>
          </p:nvSpPr>
          <p:spPr>
            <a:xfrm>
              <a:off x="4156896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16"/>
            <p:cNvSpPr/>
            <p:nvPr/>
          </p:nvSpPr>
          <p:spPr>
            <a:xfrm>
              <a:off x="4012200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16"/>
            <p:cNvSpPr/>
            <p:nvPr/>
          </p:nvSpPr>
          <p:spPr>
            <a:xfrm>
              <a:off x="2294585" y="86822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16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16"/>
            <p:cNvSpPr/>
            <p:nvPr/>
          </p:nvSpPr>
          <p:spPr>
            <a:xfrm>
              <a:off x="6495966" y="82554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16"/>
            <p:cNvSpPr/>
            <p:nvPr/>
          </p:nvSpPr>
          <p:spPr>
            <a:xfrm>
              <a:off x="4767939" y="79640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6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6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6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6"/>
            <p:cNvSpPr/>
            <p:nvPr/>
          </p:nvSpPr>
          <p:spPr>
            <a:xfrm>
              <a:off x="8012685" y="672530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6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16"/>
            <p:cNvSpPr/>
            <p:nvPr/>
          </p:nvSpPr>
          <p:spPr>
            <a:xfrm>
              <a:off x="8100118" y="1004594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16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16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16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16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16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16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16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16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16"/>
            <p:cNvSpPr/>
            <p:nvPr/>
          </p:nvSpPr>
          <p:spPr>
            <a:xfrm>
              <a:off x="8077207" y="233288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16"/>
            <p:cNvSpPr/>
            <p:nvPr/>
          </p:nvSpPr>
          <p:spPr>
            <a:xfrm>
              <a:off x="8168819" y="275135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16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16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16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16"/>
            <p:cNvSpPr/>
            <p:nvPr/>
          </p:nvSpPr>
          <p:spPr>
            <a:xfrm>
              <a:off x="8156319" y="377775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16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16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16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16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16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16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16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16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16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16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16"/>
            <p:cNvSpPr/>
            <p:nvPr/>
          </p:nvSpPr>
          <p:spPr>
            <a:xfrm>
              <a:off x="7150744" y="444187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16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16"/>
            <p:cNvSpPr/>
            <p:nvPr/>
          </p:nvSpPr>
          <p:spPr>
            <a:xfrm>
              <a:off x="5534090" y="427742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16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16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16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16"/>
            <p:cNvSpPr/>
            <p:nvPr/>
          </p:nvSpPr>
          <p:spPr>
            <a:xfrm>
              <a:off x="7777404" y="454390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16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16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16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16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16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16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16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16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16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16"/>
            <p:cNvSpPr/>
            <p:nvPr/>
          </p:nvSpPr>
          <p:spPr>
            <a:xfrm>
              <a:off x="7441162" y="88592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16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16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16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16"/>
            <p:cNvSpPr/>
            <p:nvPr/>
          </p:nvSpPr>
          <p:spPr>
            <a:xfrm>
              <a:off x="8055357" y="344150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16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16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16"/>
            <p:cNvSpPr/>
            <p:nvPr/>
          </p:nvSpPr>
          <p:spPr>
            <a:xfrm>
              <a:off x="5119798" y="42555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16"/>
            <p:cNvSpPr/>
            <p:nvPr/>
          </p:nvSpPr>
          <p:spPr>
            <a:xfrm>
              <a:off x="5703787" y="432947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16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16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16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16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16"/>
            <p:cNvSpPr/>
            <p:nvPr/>
          </p:nvSpPr>
          <p:spPr>
            <a:xfrm>
              <a:off x="1019379" y="38995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16"/>
            <p:cNvSpPr/>
            <p:nvPr/>
          </p:nvSpPr>
          <p:spPr>
            <a:xfrm>
              <a:off x="982940" y="43127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16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16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16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16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16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16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16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16"/>
            <p:cNvSpPr/>
            <p:nvPr/>
          </p:nvSpPr>
          <p:spPr>
            <a:xfrm>
              <a:off x="7599386" y="432009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16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16"/>
            <p:cNvSpPr/>
            <p:nvPr/>
          </p:nvSpPr>
          <p:spPr>
            <a:xfrm>
              <a:off x="7838810" y="4460646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16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16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16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16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16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16"/>
            <p:cNvSpPr/>
            <p:nvPr/>
          </p:nvSpPr>
          <p:spPr>
            <a:xfrm>
              <a:off x="8188580" y="424827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16"/>
            <p:cNvSpPr/>
            <p:nvPr/>
          </p:nvSpPr>
          <p:spPr>
            <a:xfrm>
              <a:off x="8043884" y="438985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16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16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16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16"/>
            <p:cNvSpPr/>
            <p:nvPr/>
          </p:nvSpPr>
          <p:spPr>
            <a:xfrm>
              <a:off x="7964772" y="450020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16"/>
            <p:cNvSpPr/>
            <p:nvPr/>
          </p:nvSpPr>
          <p:spPr>
            <a:xfrm>
              <a:off x="7972067" y="432190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16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16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16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16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16"/>
            <p:cNvSpPr/>
            <p:nvPr/>
          </p:nvSpPr>
          <p:spPr>
            <a:xfrm>
              <a:off x="1883410" y="4455440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16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16"/>
            <p:cNvSpPr/>
            <p:nvPr/>
          </p:nvSpPr>
          <p:spPr>
            <a:xfrm>
              <a:off x="4898080" y="43908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16"/>
            <p:cNvSpPr/>
            <p:nvPr/>
          </p:nvSpPr>
          <p:spPr>
            <a:xfrm>
              <a:off x="2373697" y="452102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16"/>
            <p:cNvSpPr/>
            <p:nvPr/>
          </p:nvSpPr>
          <p:spPr>
            <a:xfrm>
              <a:off x="3220021" y="4300333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16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16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16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16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16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16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16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16"/>
            <p:cNvSpPr/>
            <p:nvPr/>
          </p:nvSpPr>
          <p:spPr>
            <a:xfrm>
              <a:off x="4916813" y="43221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16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16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6" name="Google Shape;2376;p16"/>
          <p:cNvSpPr/>
          <p:nvPr/>
        </p:nvSpPr>
        <p:spPr>
          <a:xfrm>
            <a:off x="8496534" y="109402"/>
            <a:ext cx="423541" cy="335626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77" name="Google Shape;2377;p16"/>
          <p:cNvGrpSpPr/>
          <p:nvPr/>
        </p:nvGrpSpPr>
        <p:grpSpPr>
          <a:xfrm flipH="1">
            <a:off x="127100" y="159578"/>
            <a:ext cx="8895132" cy="4797295"/>
            <a:chOff x="127100" y="159578"/>
            <a:chExt cx="8895132" cy="4797295"/>
          </a:xfrm>
        </p:grpSpPr>
        <p:grpSp>
          <p:nvGrpSpPr>
            <p:cNvPr id="2378" name="Google Shape;2378;p16"/>
            <p:cNvGrpSpPr/>
            <p:nvPr/>
          </p:nvGrpSpPr>
          <p:grpSpPr>
            <a:xfrm>
              <a:off x="8515450" y="159578"/>
              <a:ext cx="506782" cy="506795"/>
              <a:chOff x="-25134800" y="-6360725"/>
              <a:chExt cx="424050" cy="424025"/>
            </a:xfrm>
          </p:grpSpPr>
          <p:sp>
            <p:nvSpPr>
              <p:cNvPr id="2379" name="Google Shape;2379;p16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16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16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16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3" name="Google Shape;2383;p16"/>
            <p:cNvGrpSpPr/>
            <p:nvPr/>
          </p:nvGrpSpPr>
          <p:grpSpPr>
            <a:xfrm>
              <a:off x="127100" y="4450078"/>
              <a:ext cx="506782" cy="506795"/>
              <a:chOff x="-25134800" y="-6360725"/>
              <a:chExt cx="424050" cy="424025"/>
            </a:xfrm>
          </p:grpSpPr>
          <p:sp>
            <p:nvSpPr>
              <p:cNvPr id="2384" name="Google Shape;2384;p16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16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16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16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9" name="Google Shape;2489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0" name="Google Shape;2490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91" name="Google Shape;2491;p18"/>
          <p:cNvSpPr txBox="1">
            <a:spLocks noGrp="1"/>
          </p:cNvSpPr>
          <p:nvPr>
            <p:ph type="body" idx="1"/>
          </p:nvPr>
        </p:nvSpPr>
        <p:spPr>
          <a:xfrm>
            <a:off x="720000" y="1215741"/>
            <a:ext cx="7704000" cy="3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492" name="Google Shape;2492;p18"/>
          <p:cNvGrpSpPr/>
          <p:nvPr/>
        </p:nvGrpSpPr>
        <p:grpSpPr>
          <a:xfrm>
            <a:off x="276" y="80"/>
            <a:ext cx="9353198" cy="5143461"/>
            <a:chOff x="276" y="80"/>
            <a:chExt cx="9353198" cy="5143461"/>
          </a:xfrm>
        </p:grpSpPr>
        <p:sp>
          <p:nvSpPr>
            <p:cNvPr id="2493" name="Google Shape;2493;p18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18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18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18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18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18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18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18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18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18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18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18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18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18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18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18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18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18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18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18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18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18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18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18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18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18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18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18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18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18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18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18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18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18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18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18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18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18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18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18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18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18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18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18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18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18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18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18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18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18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18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18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18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18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18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18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18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18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18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18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18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18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18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18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18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18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18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18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18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18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18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18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18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18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18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18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18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18"/>
            <p:cNvSpPr/>
            <p:nvPr/>
          </p:nvSpPr>
          <p:spPr>
            <a:xfrm>
              <a:off x="3427150" y="512059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18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18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18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18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18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18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18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18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18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18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18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18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18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18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18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18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18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4" name="Google Shape;294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5" name="Google Shape;2945;p21"/>
          <p:cNvSpPr txBox="1">
            <a:spLocks noGrp="1"/>
          </p:cNvSpPr>
          <p:nvPr>
            <p:ph type="title"/>
          </p:nvPr>
        </p:nvSpPr>
        <p:spPr>
          <a:xfrm>
            <a:off x="713225" y="1097850"/>
            <a:ext cx="3397800" cy="20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46" name="Google Shape;2946;p21"/>
          <p:cNvSpPr txBox="1">
            <a:spLocks noGrp="1"/>
          </p:cNvSpPr>
          <p:nvPr>
            <p:ph type="subTitle" idx="1"/>
          </p:nvPr>
        </p:nvSpPr>
        <p:spPr>
          <a:xfrm>
            <a:off x="713225" y="3136650"/>
            <a:ext cx="33978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7" name="Google Shape;2947;p21"/>
          <p:cNvSpPr>
            <a:spLocks noGrp="1"/>
          </p:cNvSpPr>
          <p:nvPr>
            <p:ph type="pic" idx="2"/>
          </p:nvPr>
        </p:nvSpPr>
        <p:spPr>
          <a:xfrm>
            <a:off x="4816575" y="943475"/>
            <a:ext cx="3397800" cy="3362400"/>
          </a:xfrm>
          <a:prstGeom prst="ellipse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214313" dist="19050" algn="bl" rotWithShape="0">
              <a:schemeClr val="lt2"/>
            </a:outerShdw>
          </a:effectLst>
        </p:spPr>
      </p:sp>
      <p:grpSp>
        <p:nvGrpSpPr>
          <p:cNvPr id="2948" name="Google Shape;2948;p21"/>
          <p:cNvGrpSpPr/>
          <p:nvPr/>
        </p:nvGrpSpPr>
        <p:grpSpPr>
          <a:xfrm flipH="1">
            <a:off x="-14298" y="-31167"/>
            <a:ext cx="9234549" cy="5210597"/>
            <a:chOff x="-14298" y="-31167"/>
            <a:chExt cx="9234549" cy="5210597"/>
          </a:xfrm>
        </p:grpSpPr>
        <p:sp>
          <p:nvSpPr>
            <p:cNvPr id="2949" name="Google Shape;2949;p21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21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21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21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21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21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21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21"/>
            <p:cNvSpPr/>
            <p:nvPr/>
          </p:nvSpPr>
          <p:spPr>
            <a:xfrm>
              <a:off x="1299" y="180174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21"/>
            <p:cNvSpPr/>
            <p:nvPr/>
          </p:nvSpPr>
          <p:spPr>
            <a:xfrm>
              <a:off x="351068" y="-3116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21"/>
            <p:cNvSpPr/>
            <p:nvPr/>
          </p:nvSpPr>
          <p:spPr>
            <a:xfrm>
              <a:off x="206373" y="11041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21"/>
            <p:cNvSpPr/>
            <p:nvPr/>
          </p:nvSpPr>
          <p:spPr>
            <a:xfrm>
              <a:off x="127261" y="220757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21"/>
            <p:cNvSpPr/>
            <p:nvPr/>
          </p:nvSpPr>
          <p:spPr>
            <a:xfrm>
              <a:off x="134556" y="42739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21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21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21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21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21"/>
            <p:cNvSpPr/>
            <p:nvPr/>
          </p:nvSpPr>
          <p:spPr>
            <a:xfrm>
              <a:off x="589440" y="551267"/>
              <a:ext cx="46885" cy="4688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65"/>
                    <a:pt x="305" y="1368"/>
                    <a:pt x="670" y="1368"/>
                  </a:cubicBezTo>
                  <a:cubicBezTo>
                    <a:pt x="1065" y="1368"/>
                    <a:pt x="1369" y="1065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21"/>
            <p:cNvSpPr/>
            <p:nvPr/>
          </p:nvSpPr>
          <p:spPr>
            <a:xfrm>
              <a:off x="720599" y="12291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21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21"/>
            <p:cNvSpPr/>
            <p:nvPr/>
          </p:nvSpPr>
          <p:spPr>
            <a:xfrm>
              <a:off x="45042" y="62414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21"/>
            <p:cNvSpPr/>
            <p:nvPr/>
          </p:nvSpPr>
          <p:spPr>
            <a:xfrm>
              <a:off x="393750" y="138926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21"/>
            <p:cNvSpPr/>
            <p:nvPr/>
          </p:nvSpPr>
          <p:spPr>
            <a:xfrm>
              <a:off x="136610" y="147305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21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21"/>
            <p:cNvSpPr/>
            <p:nvPr/>
          </p:nvSpPr>
          <p:spPr>
            <a:xfrm>
              <a:off x="282368" y="186549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21"/>
            <p:cNvSpPr/>
            <p:nvPr/>
          </p:nvSpPr>
          <p:spPr>
            <a:xfrm>
              <a:off x="376035" y="161356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21"/>
            <p:cNvSpPr/>
            <p:nvPr/>
          </p:nvSpPr>
          <p:spPr>
            <a:xfrm>
              <a:off x="157442" y="125601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21"/>
            <p:cNvSpPr/>
            <p:nvPr/>
          </p:nvSpPr>
          <p:spPr>
            <a:xfrm>
              <a:off x="820542" y="76154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21"/>
            <p:cNvSpPr/>
            <p:nvPr/>
          </p:nvSpPr>
          <p:spPr>
            <a:xfrm>
              <a:off x="12746" y="139759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21"/>
            <p:cNvSpPr/>
            <p:nvPr/>
          </p:nvSpPr>
          <p:spPr>
            <a:xfrm>
              <a:off x="121003" y="16682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21"/>
            <p:cNvSpPr/>
            <p:nvPr/>
          </p:nvSpPr>
          <p:spPr>
            <a:xfrm>
              <a:off x="542624" y="1667187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21"/>
            <p:cNvSpPr/>
            <p:nvPr/>
          </p:nvSpPr>
          <p:spPr>
            <a:xfrm>
              <a:off x="474945" y="605399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2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2" y="396"/>
                  </a:cubicBezTo>
                  <a:cubicBezTo>
                    <a:pt x="304" y="396"/>
                    <a:pt x="395" y="305"/>
                    <a:pt x="395" y="214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21"/>
            <p:cNvSpPr/>
            <p:nvPr/>
          </p:nvSpPr>
          <p:spPr>
            <a:xfrm>
              <a:off x="501997" y="1653125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21"/>
            <p:cNvSpPr/>
            <p:nvPr/>
          </p:nvSpPr>
          <p:spPr>
            <a:xfrm>
              <a:off x="509292" y="1475141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4" y="0"/>
                  </a:moveTo>
                  <a:cubicBezTo>
                    <a:pt x="122" y="0"/>
                    <a:pt x="31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4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21"/>
            <p:cNvSpPr/>
            <p:nvPr/>
          </p:nvSpPr>
          <p:spPr>
            <a:xfrm>
              <a:off x="120994" y="93173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21"/>
            <p:cNvSpPr/>
            <p:nvPr/>
          </p:nvSpPr>
          <p:spPr>
            <a:xfrm>
              <a:off x="529053" y="108372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6" y="304"/>
                    <a:pt x="366" y="21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21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21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21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1"/>
            <p:cNvSpPr/>
            <p:nvPr/>
          </p:nvSpPr>
          <p:spPr>
            <a:xfrm>
              <a:off x="185972" y="29374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21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21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21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21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21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21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21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21"/>
            <p:cNvSpPr/>
            <p:nvPr/>
          </p:nvSpPr>
          <p:spPr>
            <a:xfrm>
              <a:off x="1712655" y="62726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21"/>
            <p:cNvSpPr/>
            <p:nvPr/>
          </p:nvSpPr>
          <p:spPr>
            <a:xfrm>
              <a:off x="1337910" y="11664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21"/>
            <p:cNvSpPr/>
            <p:nvPr/>
          </p:nvSpPr>
          <p:spPr>
            <a:xfrm>
              <a:off x="1743889" y="30143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21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21"/>
            <p:cNvSpPr/>
            <p:nvPr/>
          </p:nvSpPr>
          <p:spPr>
            <a:xfrm>
              <a:off x="1853218" y="-5107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3"/>
                    <a:pt x="305" y="1337"/>
                    <a:pt x="670" y="1337"/>
                  </a:cubicBezTo>
                  <a:cubicBezTo>
                    <a:pt x="1065" y="1337"/>
                    <a:pt x="1369" y="1064"/>
                    <a:pt x="1369" y="669"/>
                  </a:cubicBezTo>
                  <a:cubicBezTo>
                    <a:pt x="1369" y="304"/>
                    <a:pt x="1065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21"/>
            <p:cNvSpPr/>
            <p:nvPr/>
          </p:nvSpPr>
          <p:spPr>
            <a:xfrm>
              <a:off x="1309848" y="91677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21"/>
            <p:cNvSpPr/>
            <p:nvPr/>
          </p:nvSpPr>
          <p:spPr>
            <a:xfrm>
              <a:off x="469756" y="102231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5" y="0"/>
                    <a:pt x="1" y="274"/>
                    <a:pt x="1" y="669"/>
                  </a:cubicBezTo>
                  <a:cubicBezTo>
                    <a:pt x="1" y="1034"/>
                    <a:pt x="305" y="1338"/>
                    <a:pt x="70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21"/>
            <p:cNvSpPr/>
            <p:nvPr/>
          </p:nvSpPr>
          <p:spPr>
            <a:xfrm>
              <a:off x="367716" y="26083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21"/>
            <p:cNvSpPr/>
            <p:nvPr/>
          </p:nvSpPr>
          <p:spPr>
            <a:xfrm>
              <a:off x="1376447" y="15157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21"/>
            <p:cNvSpPr/>
            <p:nvPr/>
          </p:nvSpPr>
          <p:spPr>
            <a:xfrm>
              <a:off x="8505044" y="291943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21"/>
            <p:cNvSpPr/>
            <p:nvPr/>
          </p:nvSpPr>
          <p:spPr>
            <a:xfrm>
              <a:off x="8468605" y="3331674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21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21"/>
            <p:cNvSpPr/>
            <p:nvPr/>
          </p:nvSpPr>
          <p:spPr>
            <a:xfrm>
              <a:off x="8506106" y="3762610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21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21"/>
            <p:cNvSpPr/>
            <p:nvPr/>
          </p:nvSpPr>
          <p:spPr>
            <a:xfrm>
              <a:off x="8913103" y="367206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21"/>
            <p:cNvSpPr/>
            <p:nvPr/>
          </p:nvSpPr>
          <p:spPr>
            <a:xfrm>
              <a:off x="9104649" y="357212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21"/>
            <p:cNvSpPr/>
            <p:nvPr/>
          </p:nvSpPr>
          <p:spPr>
            <a:xfrm>
              <a:off x="9068210" y="345136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21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21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21"/>
            <p:cNvSpPr/>
            <p:nvPr/>
          </p:nvSpPr>
          <p:spPr>
            <a:xfrm>
              <a:off x="996466" y="15257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21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21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21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21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21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21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21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21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21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21"/>
            <p:cNvSpPr/>
            <p:nvPr/>
          </p:nvSpPr>
          <p:spPr>
            <a:xfrm>
              <a:off x="1402487" y="41439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21"/>
            <p:cNvSpPr/>
            <p:nvPr/>
          </p:nvSpPr>
          <p:spPr>
            <a:xfrm>
              <a:off x="1876130" y="3748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1" y="0"/>
                    <a:pt x="1" y="92"/>
                    <a:pt x="1" y="183"/>
                  </a:cubicBezTo>
                  <a:cubicBezTo>
                    <a:pt x="1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21"/>
            <p:cNvSpPr/>
            <p:nvPr/>
          </p:nvSpPr>
          <p:spPr>
            <a:xfrm>
              <a:off x="1116212" y="163528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21"/>
            <p:cNvSpPr/>
            <p:nvPr/>
          </p:nvSpPr>
          <p:spPr>
            <a:xfrm>
              <a:off x="9001607" y="301783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21"/>
            <p:cNvSpPr/>
            <p:nvPr/>
          </p:nvSpPr>
          <p:spPr>
            <a:xfrm>
              <a:off x="9093219" y="343630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21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21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21"/>
            <p:cNvSpPr/>
            <p:nvPr/>
          </p:nvSpPr>
          <p:spPr>
            <a:xfrm>
              <a:off x="8912084" y="3869363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4" y="395"/>
                    <a:pt x="396" y="304"/>
                    <a:pt x="396" y="21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21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21"/>
            <p:cNvSpPr/>
            <p:nvPr/>
          </p:nvSpPr>
          <p:spPr>
            <a:xfrm>
              <a:off x="9080719" y="446270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21"/>
            <p:cNvSpPr/>
            <p:nvPr/>
          </p:nvSpPr>
          <p:spPr>
            <a:xfrm>
              <a:off x="8509763" y="353413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21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21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21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21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21"/>
            <p:cNvSpPr/>
            <p:nvPr/>
          </p:nvSpPr>
          <p:spPr>
            <a:xfrm>
              <a:off x="8320306" y="468231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21"/>
            <p:cNvSpPr/>
            <p:nvPr/>
          </p:nvSpPr>
          <p:spPr>
            <a:xfrm>
              <a:off x="8722619" y="464016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4" y="0"/>
                    <a:pt x="1" y="304"/>
                    <a:pt x="1" y="669"/>
                  </a:cubicBezTo>
                  <a:cubicBezTo>
                    <a:pt x="1" y="1064"/>
                    <a:pt x="304" y="1338"/>
                    <a:pt x="700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21"/>
            <p:cNvSpPr/>
            <p:nvPr/>
          </p:nvSpPr>
          <p:spPr>
            <a:xfrm>
              <a:off x="8698688" y="253480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21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21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21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21"/>
            <p:cNvSpPr/>
            <p:nvPr/>
          </p:nvSpPr>
          <p:spPr>
            <a:xfrm>
              <a:off x="8920939" y="479684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21"/>
            <p:cNvSpPr/>
            <p:nvPr/>
          </p:nvSpPr>
          <p:spPr>
            <a:xfrm>
              <a:off x="8529533" y="3690305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21"/>
            <p:cNvSpPr/>
            <p:nvPr/>
          </p:nvSpPr>
          <p:spPr>
            <a:xfrm>
              <a:off x="8879302" y="347793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21"/>
            <p:cNvSpPr/>
            <p:nvPr/>
          </p:nvSpPr>
          <p:spPr>
            <a:xfrm>
              <a:off x="8928728" y="274508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214" y="366"/>
                  </a:cubicBezTo>
                  <a:cubicBezTo>
                    <a:pt x="305" y="366"/>
                    <a:pt x="396" y="274"/>
                    <a:pt x="396" y="183"/>
                  </a:cubicBezTo>
                  <a:cubicBezTo>
                    <a:pt x="396" y="6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21"/>
            <p:cNvSpPr/>
            <p:nvPr/>
          </p:nvSpPr>
          <p:spPr>
            <a:xfrm>
              <a:off x="8683071" y="2426550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214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21"/>
            <p:cNvSpPr/>
            <p:nvPr/>
          </p:nvSpPr>
          <p:spPr>
            <a:xfrm>
              <a:off x="9083340" y="402651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64" y="1338"/>
                    <a:pt x="1338" y="1064"/>
                    <a:pt x="1338" y="669"/>
                  </a:cubicBezTo>
                  <a:cubicBezTo>
                    <a:pt x="133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21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21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21"/>
            <p:cNvSpPr/>
            <p:nvPr/>
          </p:nvSpPr>
          <p:spPr>
            <a:xfrm>
              <a:off x="8075144" y="51268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21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21"/>
            <p:cNvSpPr/>
            <p:nvPr/>
          </p:nvSpPr>
          <p:spPr>
            <a:xfrm>
              <a:off x="8222435" y="512058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21"/>
            <p:cNvSpPr/>
            <p:nvPr/>
          </p:nvSpPr>
          <p:spPr>
            <a:xfrm>
              <a:off x="8568027" y="509767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21"/>
            <p:cNvSpPr/>
            <p:nvPr/>
          </p:nvSpPr>
          <p:spPr>
            <a:xfrm>
              <a:off x="6458490" y="49623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21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21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21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21"/>
            <p:cNvSpPr/>
            <p:nvPr/>
          </p:nvSpPr>
          <p:spPr>
            <a:xfrm>
              <a:off x="8404091" y="4916583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2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21"/>
            <p:cNvSpPr/>
            <p:nvPr/>
          </p:nvSpPr>
          <p:spPr>
            <a:xfrm>
              <a:off x="8661728" y="3551568"/>
              <a:ext cx="14624" cy="13048"/>
            </a:xfrm>
            <a:custGeom>
              <a:avLst/>
              <a:gdLst/>
              <a:ahLst/>
              <a:cxnLst/>
              <a:rect l="l" t="t" r="r" b="b"/>
              <a:pathLst>
                <a:path w="427" h="381" extrusionOk="0">
                  <a:moveTo>
                    <a:pt x="197" y="1"/>
                  </a:moveTo>
                  <a:cubicBezTo>
                    <a:pt x="123" y="1"/>
                    <a:pt x="56" y="60"/>
                    <a:pt x="31" y="160"/>
                  </a:cubicBezTo>
                  <a:cubicBezTo>
                    <a:pt x="1" y="252"/>
                    <a:pt x="92" y="343"/>
                    <a:pt x="183" y="373"/>
                  </a:cubicBezTo>
                  <a:cubicBezTo>
                    <a:pt x="199" y="378"/>
                    <a:pt x="215" y="381"/>
                    <a:pt x="232" y="381"/>
                  </a:cubicBezTo>
                  <a:cubicBezTo>
                    <a:pt x="312" y="381"/>
                    <a:pt x="396" y="322"/>
                    <a:pt x="396" y="221"/>
                  </a:cubicBezTo>
                  <a:cubicBezTo>
                    <a:pt x="426" y="130"/>
                    <a:pt x="365" y="39"/>
                    <a:pt x="244" y="8"/>
                  </a:cubicBezTo>
                  <a:cubicBezTo>
                    <a:pt x="228" y="3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21"/>
            <p:cNvSpPr/>
            <p:nvPr/>
          </p:nvSpPr>
          <p:spPr>
            <a:xfrm>
              <a:off x="8533677" y="4583172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82" y="1"/>
                  </a:moveTo>
                  <a:cubicBezTo>
                    <a:pt x="92" y="1"/>
                    <a:pt x="26" y="55"/>
                    <a:pt x="1" y="13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244" y="373"/>
                    <a:pt x="366" y="312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2" y="3"/>
                    <a:pt x="202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21"/>
            <p:cNvSpPr/>
            <p:nvPr/>
          </p:nvSpPr>
          <p:spPr>
            <a:xfrm>
              <a:off x="7943455" y="511017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21"/>
            <p:cNvSpPr/>
            <p:nvPr/>
          </p:nvSpPr>
          <p:spPr>
            <a:xfrm>
              <a:off x="8682550" y="316042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21"/>
            <p:cNvSpPr/>
            <p:nvPr/>
          </p:nvSpPr>
          <p:spPr>
            <a:xfrm>
              <a:off x="8750215" y="3812089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21"/>
            <p:cNvSpPr/>
            <p:nvPr/>
          </p:nvSpPr>
          <p:spPr>
            <a:xfrm>
              <a:off x="8903241" y="4206620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21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21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21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21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21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21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21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21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21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21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21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21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21"/>
            <p:cNvSpPr/>
            <p:nvPr/>
          </p:nvSpPr>
          <p:spPr>
            <a:xfrm>
              <a:off x="8979757" y="412645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21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21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21"/>
            <p:cNvSpPr/>
            <p:nvPr/>
          </p:nvSpPr>
          <p:spPr>
            <a:xfrm>
              <a:off x="9143693" y="44845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183" y="366"/>
                  </a:cubicBezTo>
                  <a:cubicBezTo>
                    <a:pt x="305" y="366"/>
                    <a:pt x="365" y="274"/>
                    <a:pt x="365" y="183"/>
                  </a:cubicBezTo>
                  <a:cubicBezTo>
                    <a:pt x="365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21"/>
            <p:cNvSpPr/>
            <p:nvPr/>
          </p:nvSpPr>
          <p:spPr>
            <a:xfrm>
              <a:off x="8140198" y="511640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21"/>
            <p:cNvSpPr/>
            <p:nvPr/>
          </p:nvSpPr>
          <p:spPr>
            <a:xfrm>
              <a:off x="9093211" y="50211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21"/>
            <p:cNvSpPr/>
            <p:nvPr/>
          </p:nvSpPr>
          <p:spPr>
            <a:xfrm>
              <a:off x="8613841" y="507684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21"/>
            <p:cNvSpPr/>
            <p:nvPr/>
          </p:nvSpPr>
          <p:spPr>
            <a:xfrm>
              <a:off x="6628187" y="501442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21"/>
            <p:cNvSpPr/>
            <p:nvPr/>
          </p:nvSpPr>
          <p:spPr>
            <a:xfrm>
              <a:off x="7853958" y="486451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21"/>
            <p:cNvSpPr/>
            <p:nvPr/>
          </p:nvSpPr>
          <p:spPr>
            <a:xfrm>
              <a:off x="-14298" y="503914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21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21"/>
            <p:cNvSpPr/>
            <p:nvPr/>
          </p:nvSpPr>
          <p:spPr>
            <a:xfrm>
              <a:off x="518696" y="68296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21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21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21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21"/>
            <p:cNvSpPr/>
            <p:nvPr/>
          </p:nvSpPr>
          <p:spPr>
            <a:xfrm>
              <a:off x="215777" y="713132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6" y="305"/>
                    <a:pt x="396" y="183"/>
                  </a:cubicBezTo>
                  <a:cubicBezTo>
                    <a:pt x="396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21"/>
            <p:cNvSpPr/>
            <p:nvPr/>
          </p:nvSpPr>
          <p:spPr>
            <a:xfrm>
              <a:off x="101253" y="3383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21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21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21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21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21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21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21"/>
            <p:cNvSpPr/>
            <p:nvPr/>
          </p:nvSpPr>
          <p:spPr>
            <a:xfrm>
              <a:off x="194289" y="2463863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0" y="91"/>
                    <a:pt x="0" y="182"/>
                  </a:cubicBezTo>
                  <a:cubicBezTo>
                    <a:pt x="0" y="304"/>
                    <a:pt x="92" y="365"/>
                    <a:pt x="213" y="365"/>
                  </a:cubicBezTo>
                  <a:cubicBezTo>
                    <a:pt x="304" y="365"/>
                    <a:pt x="396" y="304"/>
                    <a:pt x="396" y="182"/>
                  </a:cubicBezTo>
                  <a:cubicBezTo>
                    <a:pt x="396" y="9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21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21"/>
            <p:cNvSpPr/>
            <p:nvPr/>
          </p:nvSpPr>
          <p:spPr>
            <a:xfrm>
              <a:off x="8523786" y="500504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21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21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21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21"/>
            <p:cNvSpPr/>
            <p:nvPr/>
          </p:nvSpPr>
          <p:spPr>
            <a:xfrm>
              <a:off x="1507612" y="5129705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93" y="1"/>
                  </a:moveTo>
                  <a:cubicBezTo>
                    <a:pt x="113" y="1"/>
                    <a:pt x="31" y="55"/>
                    <a:pt x="31" y="130"/>
                  </a:cubicBezTo>
                  <a:cubicBezTo>
                    <a:pt x="0" y="252"/>
                    <a:pt x="61" y="343"/>
                    <a:pt x="183" y="373"/>
                  </a:cubicBezTo>
                  <a:cubicBezTo>
                    <a:pt x="274" y="373"/>
                    <a:pt x="365" y="312"/>
                    <a:pt x="395" y="221"/>
                  </a:cubicBezTo>
                  <a:cubicBezTo>
                    <a:pt x="395" y="130"/>
                    <a:pt x="335" y="8"/>
                    <a:pt x="243" y="8"/>
                  </a:cubicBezTo>
                  <a:cubicBezTo>
                    <a:pt x="227" y="3"/>
                    <a:pt x="21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21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21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21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21"/>
            <p:cNvSpPr/>
            <p:nvPr/>
          </p:nvSpPr>
          <p:spPr>
            <a:xfrm>
              <a:off x="3427150" y="512059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21"/>
            <p:cNvSpPr/>
            <p:nvPr/>
          </p:nvSpPr>
          <p:spPr>
            <a:xfrm>
              <a:off x="9112980" y="493322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21"/>
            <p:cNvSpPr/>
            <p:nvPr/>
          </p:nvSpPr>
          <p:spPr>
            <a:xfrm>
              <a:off x="8968284" y="507480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21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21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21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21"/>
            <p:cNvSpPr/>
            <p:nvPr/>
          </p:nvSpPr>
          <p:spPr>
            <a:xfrm>
              <a:off x="7719648" y="49644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21"/>
            <p:cNvSpPr/>
            <p:nvPr/>
          </p:nvSpPr>
          <p:spPr>
            <a:xfrm>
              <a:off x="8896467" y="500685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21"/>
            <p:cNvSpPr/>
            <p:nvPr/>
          </p:nvSpPr>
          <p:spPr>
            <a:xfrm>
              <a:off x="7794581" y="4785403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21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21"/>
            <p:cNvSpPr/>
            <p:nvPr/>
          </p:nvSpPr>
          <p:spPr>
            <a:xfrm>
              <a:off x="7947633" y="482704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7"/>
                    <a:pt x="669" y="1337"/>
                  </a:cubicBezTo>
                  <a:cubicBezTo>
                    <a:pt x="1034" y="1337"/>
                    <a:pt x="1337" y="1034"/>
                    <a:pt x="1337" y="669"/>
                  </a:cubicBezTo>
                  <a:cubicBezTo>
                    <a:pt x="1337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21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21"/>
            <p:cNvSpPr/>
            <p:nvPr/>
          </p:nvSpPr>
          <p:spPr>
            <a:xfrm>
              <a:off x="8177674" y="503626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21"/>
            <p:cNvSpPr/>
            <p:nvPr/>
          </p:nvSpPr>
          <p:spPr>
            <a:xfrm>
              <a:off x="8063150" y="4661530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2" y="0"/>
                    <a:pt x="1" y="9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21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21"/>
            <p:cNvSpPr/>
            <p:nvPr/>
          </p:nvSpPr>
          <p:spPr>
            <a:xfrm>
              <a:off x="417735" y="1763503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21"/>
            <p:cNvSpPr/>
            <p:nvPr/>
          </p:nvSpPr>
          <p:spPr>
            <a:xfrm>
              <a:off x="681098" y="1364793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21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21"/>
            <p:cNvSpPr/>
            <p:nvPr/>
          </p:nvSpPr>
          <p:spPr>
            <a:xfrm>
              <a:off x="8871492" y="51564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21"/>
            <p:cNvSpPr/>
            <p:nvPr/>
          </p:nvSpPr>
          <p:spPr>
            <a:xfrm>
              <a:off x="298422" y="2133887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21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21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21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21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21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21"/>
            <p:cNvSpPr/>
            <p:nvPr/>
          </p:nvSpPr>
          <p:spPr>
            <a:xfrm>
              <a:off x="8358294" y="480983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21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21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21"/>
            <p:cNvSpPr/>
            <p:nvPr/>
          </p:nvSpPr>
          <p:spPr>
            <a:xfrm>
              <a:off x="8890226" y="50877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21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21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3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4" name="Google Shape;314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5" name="Google Shape;3145;p22"/>
          <p:cNvSpPr txBox="1">
            <a:spLocks noGrp="1"/>
          </p:cNvSpPr>
          <p:nvPr>
            <p:ph type="title"/>
          </p:nvPr>
        </p:nvSpPr>
        <p:spPr>
          <a:xfrm>
            <a:off x="929325" y="1650825"/>
            <a:ext cx="3233100" cy="113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46" name="Google Shape;3146;p22"/>
          <p:cNvSpPr txBox="1">
            <a:spLocks noGrp="1"/>
          </p:cNvSpPr>
          <p:nvPr>
            <p:ph type="subTitle" idx="1"/>
          </p:nvPr>
        </p:nvSpPr>
        <p:spPr>
          <a:xfrm>
            <a:off x="929325" y="2708350"/>
            <a:ext cx="32331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147" name="Google Shape;3147;p22"/>
          <p:cNvGrpSpPr/>
          <p:nvPr/>
        </p:nvGrpSpPr>
        <p:grpSpPr>
          <a:xfrm>
            <a:off x="-14298" y="-31167"/>
            <a:ext cx="9234549" cy="5210597"/>
            <a:chOff x="-14298" y="-31167"/>
            <a:chExt cx="9234549" cy="5210597"/>
          </a:xfrm>
        </p:grpSpPr>
        <p:sp>
          <p:nvSpPr>
            <p:cNvPr id="3148" name="Google Shape;3148;p22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22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22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22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22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22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22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22"/>
            <p:cNvSpPr/>
            <p:nvPr/>
          </p:nvSpPr>
          <p:spPr>
            <a:xfrm>
              <a:off x="1299" y="180174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22"/>
            <p:cNvSpPr/>
            <p:nvPr/>
          </p:nvSpPr>
          <p:spPr>
            <a:xfrm>
              <a:off x="351068" y="-3116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22"/>
            <p:cNvSpPr/>
            <p:nvPr/>
          </p:nvSpPr>
          <p:spPr>
            <a:xfrm>
              <a:off x="206373" y="11041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22"/>
            <p:cNvSpPr/>
            <p:nvPr/>
          </p:nvSpPr>
          <p:spPr>
            <a:xfrm>
              <a:off x="127261" y="220757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22"/>
            <p:cNvSpPr/>
            <p:nvPr/>
          </p:nvSpPr>
          <p:spPr>
            <a:xfrm>
              <a:off x="134556" y="42739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22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22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22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22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22"/>
            <p:cNvSpPr/>
            <p:nvPr/>
          </p:nvSpPr>
          <p:spPr>
            <a:xfrm>
              <a:off x="589440" y="551267"/>
              <a:ext cx="46885" cy="4688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65"/>
                    <a:pt x="305" y="1368"/>
                    <a:pt x="670" y="1368"/>
                  </a:cubicBezTo>
                  <a:cubicBezTo>
                    <a:pt x="1065" y="1368"/>
                    <a:pt x="1369" y="1065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22"/>
            <p:cNvSpPr/>
            <p:nvPr/>
          </p:nvSpPr>
          <p:spPr>
            <a:xfrm>
              <a:off x="720599" y="12291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22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22"/>
            <p:cNvSpPr/>
            <p:nvPr/>
          </p:nvSpPr>
          <p:spPr>
            <a:xfrm>
              <a:off x="45042" y="62414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22"/>
            <p:cNvSpPr/>
            <p:nvPr/>
          </p:nvSpPr>
          <p:spPr>
            <a:xfrm>
              <a:off x="393750" y="138926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22"/>
            <p:cNvSpPr/>
            <p:nvPr/>
          </p:nvSpPr>
          <p:spPr>
            <a:xfrm>
              <a:off x="136610" y="147305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22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22"/>
            <p:cNvSpPr/>
            <p:nvPr/>
          </p:nvSpPr>
          <p:spPr>
            <a:xfrm>
              <a:off x="282368" y="186549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22"/>
            <p:cNvSpPr/>
            <p:nvPr/>
          </p:nvSpPr>
          <p:spPr>
            <a:xfrm>
              <a:off x="376035" y="161356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22"/>
            <p:cNvSpPr/>
            <p:nvPr/>
          </p:nvSpPr>
          <p:spPr>
            <a:xfrm>
              <a:off x="157442" y="125601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22"/>
            <p:cNvSpPr/>
            <p:nvPr/>
          </p:nvSpPr>
          <p:spPr>
            <a:xfrm>
              <a:off x="820542" y="76154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22"/>
            <p:cNvSpPr/>
            <p:nvPr/>
          </p:nvSpPr>
          <p:spPr>
            <a:xfrm>
              <a:off x="12746" y="139759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22"/>
            <p:cNvSpPr/>
            <p:nvPr/>
          </p:nvSpPr>
          <p:spPr>
            <a:xfrm>
              <a:off x="121003" y="16682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22"/>
            <p:cNvSpPr/>
            <p:nvPr/>
          </p:nvSpPr>
          <p:spPr>
            <a:xfrm>
              <a:off x="542624" y="1667187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22"/>
            <p:cNvSpPr/>
            <p:nvPr/>
          </p:nvSpPr>
          <p:spPr>
            <a:xfrm>
              <a:off x="474945" y="605399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2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2" y="396"/>
                  </a:cubicBezTo>
                  <a:cubicBezTo>
                    <a:pt x="304" y="396"/>
                    <a:pt x="395" y="305"/>
                    <a:pt x="395" y="214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22"/>
            <p:cNvSpPr/>
            <p:nvPr/>
          </p:nvSpPr>
          <p:spPr>
            <a:xfrm>
              <a:off x="501997" y="1653125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22"/>
            <p:cNvSpPr/>
            <p:nvPr/>
          </p:nvSpPr>
          <p:spPr>
            <a:xfrm>
              <a:off x="509292" y="1475141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4" y="0"/>
                  </a:moveTo>
                  <a:cubicBezTo>
                    <a:pt x="122" y="0"/>
                    <a:pt x="31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4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22"/>
            <p:cNvSpPr/>
            <p:nvPr/>
          </p:nvSpPr>
          <p:spPr>
            <a:xfrm>
              <a:off x="120994" y="93173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22"/>
            <p:cNvSpPr/>
            <p:nvPr/>
          </p:nvSpPr>
          <p:spPr>
            <a:xfrm>
              <a:off x="529053" y="108372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6" y="304"/>
                    <a:pt x="366" y="21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22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22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22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22"/>
            <p:cNvSpPr/>
            <p:nvPr/>
          </p:nvSpPr>
          <p:spPr>
            <a:xfrm>
              <a:off x="185972" y="29374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22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22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22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22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22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22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22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22"/>
            <p:cNvSpPr/>
            <p:nvPr/>
          </p:nvSpPr>
          <p:spPr>
            <a:xfrm>
              <a:off x="1712655" y="62726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22"/>
            <p:cNvSpPr/>
            <p:nvPr/>
          </p:nvSpPr>
          <p:spPr>
            <a:xfrm>
              <a:off x="1337910" y="11664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22"/>
            <p:cNvSpPr/>
            <p:nvPr/>
          </p:nvSpPr>
          <p:spPr>
            <a:xfrm>
              <a:off x="1743889" y="30143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22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22"/>
            <p:cNvSpPr/>
            <p:nvPr/>
          </p:nvSpPr>
          <p:spPr>
            <a:xfrm>
              <a:off x="1853218" y="-5107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3"/>
                    <a:pt x="305" y="1337"/>
                    <a:pt x="670" y="1337"/>
                  </a:cubicBezTo>
                  <a:cubicBezTo>
                    <a:pt x="1065" y="1337"/>
                    <a:pt x="1369" y="1064"/>
                    <a:pt x="1369" y="669"/>
                  </a:cubicBezTo>
                  <a:cubicBezTo>
                    <a:pt x="1369" y="304"/>
                    <a:pt x="1065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22"/>
            <p:cNvSpPr/>
            <p:nvPr/>
          </p:nvSpPr>
          <p:spPr>
            <a:xfrm>
              <a:off x="1309848" y="91677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22"/>
            <p:cNvSpPr/>
            <p:nvPr/>
          </p:nvSpPr>
          <p:spPr>
            <a:xfrm>
              <a:off x="469756" y="102231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5" y="0"/>
                    <a:pt x="1" y="274"/>
                    <a:pt x="1" y="669"/>
                  </a:cubicBezTo>
                  <a:cubicBezTo>
                    <a:pt x="1" y="1034"/>
                    <a:pt x="305" y="1338"/>
                    <a:pt x="70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22"/>
            <p:cNvSpPr/>
            <p:nvPr/>
          </p:nvSpPr>
          <p:spPr>
            <a:xfrm>
              <a:off x="367716" y="26083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22"/>
            <p:cNvSpPr/>
            <p:nvPr/>
          </p:nvSpPr>
          <p:spPr>
            <a:xfrm>
              <a:off x="1376447" y="15157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22"/>
            <p:cNvSpPr/>
            <p:nvPr/>
          </p:nvSpPr>
          <p:spPr>
            <a:xfrm>
              <a:off x="8505044" y="291943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22"/>
            <p:cNvSpPr/>
            <p:nvPr/>
          </p:nvSpPr>
          <p:spPr>
            <a:xfrm>
              <a:off x="8468605" y="3331674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21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22"/>
            <p:cNvSpPr/>
            <p:nvPr/>
          </p:nvSpPr>
          <p:spPr>
            <a:xfrm>
              <a:off x="8506106" y="3762610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22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22"/>
            <p:cNvSpPr/>
            <p:nvPr/>
          </p:nvSpPr>
          <p:spPr>
            <a:xfrm>
              <a:off x="8913103" y="367206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22"/>
            <p:cNvSpPr/>
            <p:nvPr/>
          </p:nvSpPr>
          <p:spPr>
            <a:xfrm>
              <a:off x="9104649" y="357212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22"/>
            <p:cNvSpPr/>
            <p:nvPr/>
          </p:nvSpPr>
          <p:spPr>
            <a:xfrm>
              <a:off x="9068210" y="345136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22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22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22"/>
            <p:cNvSpPr/>
            <p:nvPr/>
          </p:nvSpPr>
          <p:spPr>
            <a:xfrm>
              <a:off x="996466" y="15257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22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22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22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22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22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22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22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22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22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22"/>
            <p:cNvSpPr/>
            <p:nvPr/>
          </p:nvSpPr>
          <p:spPr>
            <a:xfrm>
              <a:off x="1402487" y="41439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22"/>
            <p:cNvSpPr/>
            <p:nvPr/>
          </p:nvSpPr>
          <p:spPr>
            <a:xfrm>
              <a:off x="1876130" y="3748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1" y="0"/>
                    <a:pt x="1" y="92"/>
                    <a:pt x="1" y="183"/>
                  </a:cubicBezTo>
                  <a:cubicBezTo>
                    <a:pt x="1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22"/>
            <p:cNvSpPr/>
            <p:nvPr/>
          </p:nvSpPr>
          <p:spPr>
            <a:xfrm>
              <a:off x="1116212" y="163528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22"/>
            <p:cNvSpPr/>
            <p:nvPr/>
          </p:nvSpPr>
          <p:spPr>
            <a:xfrm>
              <a:off x="9001607" y="301783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22"/>
            <p:cNvSpPr/>
            <p:nvPr/>
          </p:nvSpPr>
          <p:spPr>
            <a:xfrm>
              <a:off x="9093219" y="343630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22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22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22"/>
            <p:cNvSpPr/>
            <p:nvPr/>
          </p:nvSpPr>
          <p:spPr>
            <a:xfrm>
              <a:off x="8912084" y="3869363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4" y="395"/>
                    <a:pt x="396" y="304"/>
                    <a:pt x="396" y="21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22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22"/>
            <p:cNvSpPr/>
            <p:nvPr/>
          </p:nvSpPr>
          <p:spPr>
            <a:xfrm>
              <a:off x="9080719" y="446270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22"/>
            <p:cNvSpPr/>
            <p:nvPr/>
          </p:nvSpPr>
          <p:spPr>
            <a:xfrm>
              <a:off x="8509763" y="353413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22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22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22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22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22"/>
            <p:cNvSpPr/>
            <p:nvPr/>
          </p:nvSpPr>
          <p:spPr>
            <a:xfrm>
              <a:off x="8320306" y="468231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22"/>
            <p:cNvSpPr/>
            <p:nvPr/>
          </p:nvSpPr>
          <p:spPr>
            <a:xfrm>
              <a:off x="8722619" y="464016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4" y="0"/>
                    <a:pt x="1" y="304"/>
                    <a:pt x="1" y="669"/>
                  </a:cubicBezTo>
                  <a:cubicBezTo>
                    <a:pt x="1" y="1064"/>
                    <a:pt x="304" y="1338"/>
                    <a:pt x="700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22"/>
            <p:cNvSpPr/>
            <p:nvPr/>
          </p:nvSpPr>
          <p:spPr>
            <a:xfrm>
              <a:off x="8698688" y="253480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22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22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22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22"/>
            <p:cNvSpPr/>
            <p:nvPr/>
          </p:nvSpPr>
          <p:spPr>
            <a:xfrm>
              <a:off x="8920939" y="479684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22"/>
            <p:cNvSpPr/>
            <p:nvPr/>
          </p:nvSpPr>
          <p:spPr>
            <a:xfrm>
              <a:off x="8529533" y="3690305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22"/>
            <p:cNvSpPr/>
            <p:nvPr/>
          </p:nvSpPr>
          <p:spPr>
            <a:xfrm>
              <a:off x="8879302" y="347793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22"/>
            <p:cNvSpPr/>
            <p:nvPr/>
          </p:nvSpPr>
          <p:spPr>
            <a:xfrm>
              <a:off x="8928728" y="274508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214" y="366"/>
                  </a:cubicBezTo>
                  <a:cubicBezTo>
                    <a:pt x="305" y="366"/>
                    <a:pt x="396" y="274"/>
                    <a:pt x="396" y="183"/>
                  </a:cubicBezTo>
                  <a:cubicBezTo>
                    <a:pt x="396" y="6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22"/>
            <p:cNvSpPr/>
            <p:nvPr/>
          </p:nvSpPr>
          <p:spPr>
            <a:xfrm>
              <a:off x="8683071" y="2426550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214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22"/>
            <p:cNvSpPr/>
            <p:nvPr/>
          </p:nvSpPr>
          <p:spPr>
            <a:xfrm>
              <a:off x="9083340" y="402651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64" y="1338"/>
                    <a:pt x="1338" y="1064"/>
                    <a:pt x="1338" y="669"/>
                  </a:cubicBezTo>
                  <a:cubicBezTo>
                    <a:pt x="133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22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22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22"/>
            <p:cNvSpPr/>
            <p:nvPr/>
          </p:nvSpPr>
          <p:spPr>
            <a:xfrm>
              <a:off x="8075144" y="51268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22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22"/>
            <p:cNvSpPr/>
            <p:nvPr/>
          </p:nvSpPr>
          <p:spPr>
            <a:xfrm>
              <a:off x="8222435" y="512058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22"/>
            <p:cNvSpPr/>
            <p:nvPr/>
          </p:nvSpPr>
          <p:spPr>
            <a:xfrm>
              <a:off x="8568027" y="509767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22"/>
            <p:cNvSpPr/>
            <p:nvPr/>
          </p:nvSpPr>
          <p:spPr>
            <a:xfrm>
              <a:off x="6458490" y="49623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22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22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22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22"/>
            <p:cNvSpPr/>
            <p:nvPr/>
          </p:nvSpPr>
          <p:spPr>
            <a:xfrm>
              <a:off x="8404091" y="4916583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2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22"/>
            <p:cNvSpPr/>
            <p:nvPr/>
          </p:nvSpPr>
          <p:spPr>
            <a:xfrm>
              <a:off x="8661728" y="3551568"/>
              <a:ext cx="14624" cy="13048"/>
            </a:xfrm>
            <a:custGeom>
              <a:avLst/>
              <a:gdLst/>
              <a:ahLst/>
              <a:cxnLst/>
              <a:rect l="l" t="t" r="r" b="b"/>
              <a:pathLst>
                <a:path w="427" h="381" extrusionOk="0">
                  <a:moveTo>
                    <a:pt x="197" y="1"/>
                  </a:moveTo>
                  <a:cubicBezTo>
                    <a:pt x="123" y="1"/>
                    <a:pt x="56" y="60"/>
                    <a:pt x="31" y="160"/>
                  </a:cubicBezTo>
                  <a:cubicBezTo>
                    <a:pt x="1" y="252"/>
                    <a:pt x="92" y="343"/>
                    <a:pt x="183" y="373"/>
                  </a:cubicBezTo>
                  <a:cubicBezTo>
                    <a:pt x="199" y="378"/>
                    <a:pt x="215" y="381"/>
                    <a:pt x="232" y="381"/>
                  </a:cubicBezTo>
                  <a:cubicBezTo>
                    <a:pt x="312" y="381"/>
                    <a:pt x="396" y="322"/>
                    <a:pt x="396" y="221"/>
                  </a:cubicBezTo>
                  <a:cubicBezTo>
                    <a:pt x="426" y="130"/>
                    <a:pt x="365" y="39"/>
                    <a:pt x="244" y="8"/>
                  </a:cubicBezTo>
                  <a:cubicBezTo>
                    <a:pt x="228" y="3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22"/>
            <p:cNvSpPr/>
            <p:nvPr/>
          </p:nvSpPr>
          <p:spPr>
            <a:xfrm>
              <a:off x="8533677" y="4583172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82" y="1"/>
                  </a:moveTo>
                  <a:cubicBezTo>
                    <a:pt x="92" y="1"/>
                    <a:pt x="26" y="55"/>
                    <a:pt x="1" y="13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244" y="373"/>
                    <a:pt x="366" y="312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2" y="3"/>
                    <a:pt x="202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22"/>
            <p:cNvSpPr/>
            <p:nvPr/>
          </p:nvSpPr>
          <p:spPr>
            <a:xfrm>
              <a:off x="7943455" y="511017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22"/>
            <p:cNvSpPr/>
            <p:nvPr/>
          </p:nvSpPr>
          <p:spPr>
            <a:xfrm>
              <a:off x="8682550" y="316042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22"/>
            <p:cNvSpPr/>
            <p:nvPr/>
          </p:nvSpPr>
          <p:spPr>
            <a:xfrm>
              <a:off x="8750215" y="3812089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22"/>
            <p:cNvSpPr/>
            <p:nvPr/>
          </p:nvSpPr>
          <p:spPr>
            <a:xfrm>
              <a:off x="8903241" y="4206620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22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22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22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22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22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22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22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22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22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22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22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22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22"/>
            <p:cNvSpPr/>
            <p:nvPr/>
          </p:nvSpPr>
          <p:spPr>
            <a:xfrm>
              <a:off x="8979757" y="412645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22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22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22"/>
            <p:cNvSpPr/>
            <p:nvPr/>
          </p:nvSpPr>
          <p:spPr>
            <a:xfrm>
              <a:off x="9143693" y="44845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183" y="366"/>
                  </a:cubicBezTo>
                  <a:cubicBezTo>
                    <a:pt x="305" y="366"/>
                    <a:pt x="365" y="274"/>
                    <a:pt x="365" y="183"/>
                  </a:cubicBezTo>
                  <a:cubicBezTo>
                    <a:pt x="365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22"/>
            <p:cNvSpPr/>
            <p:nvPr/>
          </p:nvSpPr>
          <p:spPr>
            <a:xfrm>
              <a:off x="8140198" y="511640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22"/>
            <p:cNvSpPr/>
            <p:nvPr/>
          </p:nvSpPr>
          <p:spPr>
            <a:xfrm>
              <a:off x="9093211" y="50211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22"/>
            <p:cNvSpPr/>
            <p:nvPr/>
          </p:nvSpPr>
          <p:spPr>
            <a:xfrm>
              <a:off x="8613841" y="507684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22"/>
            <p:cNvSpPr/>
            <p:nvPr/>
          </p:nvSpPr>
          <p:spPr>
            <a:xfrm>
              <a:off x="6628187" y="501442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22"/>
            <p:cNvSpPr/>
            <p:nvPr/>
          </p:nvSpPr>
          <p:spPr>
            <a:xfrm>
              <a:off x="7853958" y="486451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22"/>
            <p:cNvSpPr/>
            <p:nvPr/>
          </p:nvSpPr>
          <p:spPr>
            <a:xfrm>
              <a:off x="-14298" y="503914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22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22"/>
            <p:cNvSpPr/>
            <p:nvPr/>
          </p:nvSpPr>
          <p:spPr>
            <a:xfrm>
              <a:off x="518696" y="68296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22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22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22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22"/>
            <p:cNvSpPr/>
            <p:nvPr/>
          </p:nvSpPr>
          <p:spPr>
            <a:xfrm>
              <a:off x="215777" y="713132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6" y="305"/>
                    <a:pt x="396" y="183"/>
                  </a:cubicBezTo>
                  <a:cubicBezTo>
                    <a:pt x="396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22"/>
            <p:cNvSpPr/>
            <p:nvPr/>
          </p:nvSpPr>
          <p:spPr>
            <a:xfrm>
              <a:off x="101253" y="3383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22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22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22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22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22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22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22"/>
            <p:cNvSpPr/>
            <p:nvPr/>
          </p:nvSpPr>
          <p:spPr>
            <a:xfrm>
              <a:off x="194289" y="2463863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0" y="91"/>
                    <a:pt x="0" y="182"/>
                  </a:cubicBezTo>
                  <a:cubicBezTo>
                    <a:pt x="0" y="304"/>
                    <a:pt x="92" y="365"/>
                    <a:pt x="213" y="365"/>
                  </a:cubicBezTo>
                  <a:cubicBezTo>
                    <a:pt x="304" y="365"/>
                    <a:pt x="396" y="304"/>
                    <a:pt x="396" y="182"/>
                  </a:cubicBezTo>
                  <a:cubicBezTo>
                    <a:pt x="396" y="9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22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22"/>
            <p:cNvSpPr/>
            <p:nvPr/>
          </p:nvSpPr>
          <p:spPr>
            <a:xfrm>
              <a:off x="8523786" y="500504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22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22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22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22"/>
            <p:cNvSpPr/>
            <p:nvPr/>
          </p:nvSpPr>
          <p:spPr>
            <a:xfrm>
              <a:off x="1507612" y="5129705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93" y="1"/>
                  </a:moveTo>
                  <a:cubicBezTo>
                    <a:pt x="113" y="1"/>
                    <a:pt x="31" y="55"/>
                    <a:pt x="31" y="130"/>
                  </a:cubicBezTo>
                  <a:cubicBezTo>
                    <a:pt x="0" y="252"/>
                    <a:pt x="61" y="343"/>
                    <a:pt x="183" y="373"/>
                  </a:cubicBezTo>
                  <a:cubicBezTo>
                    <a:pt x="274" y="373"/>
                    <a:pt x="365" y="312"/>
                    <a:pt x="395" y="221"/>
                  </a:cubicBezTo>
                  <a:cubicBezTo>
                    <a:pt x="395" y="130"/>
                    <a:pt x="335" y="8"/>
                    <a:pt x="243" y="8"/>
                  </a:cubicBezTo>
                  <a:cubicBezTo>
                    <a:pt x="227" y="3"/>
                    <a:pt x="21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22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22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22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22"/>
            <p:cNvSpPr/>
            <p:nvPr/>
          </p:nvSpPr>
          <p:spPr>
            <a:xfrm>
              <a:off x="3427150" y="512059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22"/>
            <p:cNvSpPr/>
            <p:nvPr/>
          </p:nvSpPr>
          <p:spPr>
            <a:xfrm>
              <a:off x="9112980" y="493322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22"/>
            <p:cNvSpPr/>
            <p:nvPr/>
          </p:nvSpPr>
          <p:spPr>
            <a:xfrm>
              <a:off x="8968284" y="507480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22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22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22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22"/>
            <p:cNvSpPr/>
            <p:nvPr/>
          </p:nvSpPr>
          <p:spPr>
            <a:xfrm>
              <a:off x="7719648" y="49644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22"/>
            <p:cNvSpPr/>
            <p:nvPr/>
          </p:nvSpPr>
          <p:spPr>
            <a:xfrm>
              <a:off x="8896467" y="500685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22"/>
            <p:cNvSpPr/>
            <p:nvPr/>
          </p:nvSpPr>
          <p:spPr>
            <a:xfrm>
              <a:off x="7794581" y="4785403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22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22"/>
            <p:cNvSpPr/>
            <p:nvPr/>
          </p:nvSpPr>
          <p:spPr>
            <a:xfrm>
              <a:off x="7947633" y="482704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7"/>
                    <a:pt x="669" y="1337"/>
                  </a:cubicBezTo>
                  <a:cubicBezTo>
                    <a:pt x="1034" y="1337"/>
                    <a:pt x="1337" y="1034"/>
                    <a:pt x="1337" y="669"/>
                  </a:cubicBezTo>
                  <a:cubicBezTo>
                    <a:pt x="1337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22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22"/>
            <p:cNvSpPr/>
            <p:nvPr/>
          </p:nvSpPr>
          <p:spPr>
            <a:xfrm>
              <a:off x="8177674" y="503626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22"/>
            <p:cNvSpPr/>
            <p:nvPr/>
          </p:nvSpPr>
          <p:spPr>
            <a:xfrm>
              <a:off x="8063150" y="4661530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2" y="0"/>
                    <a:pt x="1" y="9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22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22"/>
            <p:cNvSpPr/>
            <p:nvPr/>
          </p:nvSpPr>
          <p:spPr>
            <a:xfrm>
              <a:off x="417735" y="1763503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22"/>
            <p:cNvSpPr/>
            <p:nvPr/>
          </p:nvSpPr>
          <p:spPr>
            <a:xfrm>
              <a:off x="681098" y="1364793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22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22"/>
            <p:cNvSpPr/>
            <p:nvPr/>
          </p:nvSpPr>
          <p:spPr>
            <a:xfrm>
              <a:off x="8871492" y="51564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22"/>
            <p:cNvSpPr/>
            <p:nvPr/>
          </p:nvSpPr>
          <p:spPr>
            <a:xfrm>
              <a:off x="298422" y="2133887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22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22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22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22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22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22"/>
            <p:cNvSpPr/>
            <p:nvPr/>
          </p:nvSpPr>
          <p:spPr>
            <a:xfrm>
              <a:off x="8358294" y="480983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22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22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22"/>
            <p:cNvSpPr/>
            <p:nvPr/>
          </p:nvSpPr>
          <p:spPr>
            <a:xfrm>
              <a:off x="8890226" y="50877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22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22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2" name="Google Shape;3342;p22"/>
          <p:cNvGrpSpPr/>
          <p:nvPr/>
        </p:nvGrpSpPr>
        <p:grpSpPr>
          <a:xfrm>
            <a:off x="133357" y="148186"/>
            <a:ext cx="8650314" cy="4770758"/>
            <a:chOff x="133357" y="148186"/>
            <a:chExt cx="8650314" cy="4770758"/>
          </a:xfrm>
        </p:grpSpPr>
        <p:grpSp>
          <p:nvGrpSpPr>
            <p:cNvPr id="3343" name="Google Shape;3343;p22"/>
            <p:cNvGrpSpPr/>
            <p:nvPr/>
          </p:nvGrpSpPr>
          <p:grpSpPr>
            <a:xfrm>
              <a:off x="7727416" y="148186"/>
              <a:ext cx="962509" cy="962410"/>
              <a:chOff x="-25134800" y="-6360725"/>
              <a:chExt cx="424050" cy="424025"/>
            </a:xfrm>
          </p:grpSpPr>
          <p:sp>
            <p:nvSpPr>
              <p:cNvPr id="3344" name="Google Shape;3344;p2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5" name="Google Shape;3345;p2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6" name="Google Shape;3346;p2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7" name="Google Shape;3347;p2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48" name="Google Shape;3348;p22"/>
            <p:cNvGrpSpPr/>
            <p:nvPr/>
          </p:nvGrpSpPr>
          <p:grpSpPr>
            <a:xfrm>
              <a:off x="133357" y="4403414"/>
              <a:ext cx="515518" cy="515530"/>
              <a:chOff x="-25134800" y="-6360725"/>
              <a:chExt cx="424050" cy="424025"/>
            </a:xfrm>
          </p:grpSpPr>
          <p:sp>
            <p:nvSpPr>
              <p:cNvPr id="3349" name="Google Shape;3349;p2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0" name="Google Shape;3350;p2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1" name="Google Shape;3351;p2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2" name="Google Shape;3352;p2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53" name="Google Shape;3353;p22"/>
            <p:cNvGrpSpPr/>
            <p:nvPr/>
          </p:nvGrpSpPr>
          <p:grpSpPr>
            <a:xfrm>
              <a:off x="8430777" y="833223"/>
              <a:ext cx="352894" cy="352874"/>
              <a:chOff x="-25134800" y="-6360725"/>
              <a:chExt cx="424050" cy="424025"/>
            </a:xfrm>
          </p:grpSpPr>
          <p:sp>
            <p:nvSpPr>
              <p:cNvPr id="3354" name="Google Shape;3354;p2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5" name="Google Shape;3355;p2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6" name="Google Shape;3356;p2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7" name="Google Shape;3357;p2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3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9" name="Google Shape;3359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0" name="Google Shape;3360;p23"/>
          <p:cNvSpPr txBox="1">
            <a:spLocks noGrp="1"/>
          </p:cNvSpPr>
          <p:nvPr>
            <p:ph type="title"/>
          </p:nvPr>
        </p:nvSpPr>
        <p:spPr>
          <a:xfrm>
            <a:off x="5565775" y="1501538"/>
            <a:ext cx="2630400" cy="113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61" name="Google Shape;3361;p23"/>
          <p:cNvSpPr txBox="1">
            <a:spLocks noGrp="1"/>
          </p:cNvSpPr>
          <p:nvPr>
            <p:ph type="subTitle" idx="1"/>
          </p:nvPr>
        </p:nvSpPr>
        <p:spPr>
          <a:xfrm>
            <a:off x="5565900" y="2561663"/>
            <a:ext cx="2630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362" name="Google Shape;3362;p23"/>
          <p:cNvGrpSpPr/>
          <p:nvPr/>
        </p:nvGrpSpPr>
        <p:grpSpPr>
          <a:xfrm rot="10800000" flipH="1">
            <a:off x="276" y="80"/>
            <a:ext cx="9353198" cy="5095583"/>
            <a:chOff x="276" y="80"/>
            <a:chExt cx="9353198" cy="5095583"/>
          </a:xfrm>
        </p:grpSpPr>
        <p:sp>
          <p:nvSpPr>
            <p:cNvPr id="3363" name="Google Shape;3363;p23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23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23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23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23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23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23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23"/>
            <p:cNvSpPr/>
            <p:nvPr/>
          </p:nvSpPr>
          <p:spPr>
            <a:xfrm>
              <a:off x="957974" y="9317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23"/>
            <p:cNvSpPr/>
            <p:nvPr/>
          </p:nvSpPr>
          <p:spPr>
            <a:xfrm>
              <a:off x="1307743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23"/>
            <p:cNvSpPr/>
            <p:nvPr/>
          </p:nvSpPr>
          <p:spPr>
            <a:xfrm>
              <a:off x="1163048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23"/>
            <p:cNvSpPr/>
            <p:nvPr/>
          </p:nvSpPr>
          <p:spPr>
            <a:xfrm>
              <a:off x="1083936" y="97233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23"/>
            <p:cNvSpPr/>
            <p:nvPr/>
          </p:nvSpPr>
          <p:spPr>
            <a:xfrm>
              <a:off x="1091231" y="794314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23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23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23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23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23"/>
            <p:cNvSpPr/>
            <p:nvPr/>
          </p:nvSpPr>
          <p:spPr>
            <a:xfrm>
              <a:off x="3647841" y="825548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23"/>
            <p:cNvSpPr/>
            <p:nvPr/>
          </p:nvSpPr>
          <p:spPr>
            <a:xfrm>
              <a:off x="1677274" y="87448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23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23"/>
            <p:cNvSpPr/>
            <p:nvPr/>
          </p:nvSpPr>
          <p:spPr>
            <a:xfrm>
              <a:off x="1093285" y="222462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23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23"/>
            <p:cNvSpPr/>
            <p:nvPr/>
          </p:nvSpPr>
          <p:spPr>
            <a:xfrm>
              <a:off x="1239043" y="2617069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23"/>
            <p:cNvSpPr/>
            <p:nvPr/>
          </p:nvSpPr>
          <p:spPr>
            <a:xfrm>
              <a:off x="1332710" y="236514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23"/>
            <p:cNvSpPr/>
            <p:nvPr/>
          </p:nvSpPr>
          <p:spPr>
            <a:xfrm>
              <a:off x="1298359" y="31542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23"/>
            <p:cNvSpPr/>
            <p:nvPr/>
          </p:nvSpPr>
          <p:spPr>
            <a:xfrm>
              <a:off x="1077669" y="16833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23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23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23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23"/>
            <p:cNvSpPr/>
            <p:nvPr/>
          </p:nvSpPr>
          <p:spPr>
            <a:xfrm>
              <a:off x="795572" y="26326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23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23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23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23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23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23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23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23"/>
            <p:cNvSpPr/>
            <p:nvPr/>
          </p:nvSpPr>
          <p:spPr>
            <a:xfrm>
              <a:off x="3567702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23"/>
            <p:cNvSpPr/>
            <p:nvPr/>
          </p:nvSpPr>
          <p:spPr>
            <a:xfrm>
              <a:off x="4156896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23"/>
            <p:cNvSpPr/>
            <p:nvPr/>
          </p:nvSpPr>
          <p:spPr>
            <a:xfrm>
              <a:off x="4012200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23"/>
            <p:cNvSpPr/>
            <p:nvPr/>
          </p:nvSpPr>
          <p:spPr>
            <a:xfrm>
              <a:off x="2294585" y="86822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23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23"/>
            <p:cNvSpPr/>
            <p:nvPr/>
          </p:nvSpPr>
          <p:spPr>
            <a:xfrm>
              <a:off x="6495966" y="82554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23"/>
            <p:cNvSpPr/>
            <p:nvPr/>
          </p:nvSpPr>
          <p:spPr>
            <a:xfrm>
              <a:off x="4767939" y="79640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23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23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23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23"/>
            <p:cNvSpPr/>
            <p:nvPr/>
          </p:nvSpPr>
          <p:spPr>
            <a:xfrm>
              <a:off x="8012685" y="672530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23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23"/>
            <p:cNvSpPr/>
            <p:nvPr/>
          </p:nvSpPr>
          <p:spPr>
            <a:xfrm>
              <a:off x="8100118" y="1004594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23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23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23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23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23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23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23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23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23"/>
            <p:cNvSpPr/>
            <p:nvPr/>
          </p:nvSpPr>
          <p:spPr>
            <a:xfrm>
              <a:off x="8077207" y="233288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23"/>
            <p:cNvSpPr/>
            <p:nvPr/>
          </p:nvSpPr>
          <p:spPr>
            <a:xfrm>
              <a:off x="8168819" y="275135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23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23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23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23"/>
            <p:cNvSpPr/>
            <p:nvPr/>
          </p:nvSpPr>
          <p:spPr>
            <a:xfrm>
              <a:off x="8156319" y="377775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23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23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23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23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23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23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23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23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23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23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23"/>
            <p:cNvSpPr/>
            <p:nvPr/>
          </p:nvSpPr>
          <p:spPr>
            <a:xfrm>
              <a:off x="7150744" y="444187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23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23"/>
            <p:cNvSpPr/>
            <p:nvPr/>
          </p:nvSpPr>
          <p:spPr>
            <a:xfrm>
              <a:off x="5534090" y="427742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23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23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23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23"/>
            <p:cNvSpPr/>
            <p:nvPr/>
          </p:nvSpPr>
          <p:spPr>
            <a:xfrm>
              <a:off x="7777404" y="454390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23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23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23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23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23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23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23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23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23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23"/>
            <p:cNvSpPr/>
            <p:nvPr/>
          </p:nvSpPr>
          <p:spPr>
            <a:xfrm>
              <a:off x="7441162" y="88592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23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23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23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23"/>
            <p:cNvSpPr/>
            <p:nvPr/>
          </p:nvSpPr>
          <p:spPr>
            <a:xfrm>
              <a:off x="8055357" y="344150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23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23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23"/>
            <p:cNvSpPr/>
            <p:nvPr/>
          </p:nvSpPr>
          <p:spPr>
            <a:xfrm>
              <a:off x="5119798" y="42555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23"/>
            <p:cNvSpPr/>
            <p:nvPr/>
          </p:nvSpPr>
          <p:spPr>
            <a:xfrm>
              <a:off x="5703787" y="432947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23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23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23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23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23"/>
            <p:cNvSpPr/>
            <p:nvPr/>
          </p:nvSpPr>
          <p:spPr>
            <a:xfrm>
              <a:off x="1019379" y="38995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23"/>
            <p:cNvSpPr/>
            <p:nvPr/>
          </p:nvSpPr>
          <p:spPr>
            <a:xfrm>
              <a:off x="982940" y="43127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23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23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23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23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23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23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23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23"/>
            <p:cNvSpPr/>
            <p:nvPr/>
          </p:nvSpPr>
          <p:spPr>
            <a:xfrm>
              <a:off x="7599386" y="432009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23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23"/>
            <p:cNvSpPr/>
            <p:nvPr/>
          </p:nvSpPr>
          <p:spPr>
            <a:xfrm>
              <a:off x="7838810" y="4460646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23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23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23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23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23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23"/>
            <p:cNvSpPr/>
            <p:nvPr/>
          </p:nvSpPr>
          <p:spPr>
            <a:xfrm>
              <a:off x="8188580" y="424827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23"/>
            <p:cNvSpPr/>
            <p:nvPr/>
          </p:nvSpPr>
          <p:spPr>
            <a:xfrm>
              <a:off x="8043884" y="438985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23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23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23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23"/>
            <p:cNvSpPr/>
            <p:nvPr/>
          </p:nvSpPr>
          <p:spPr>
            <a:xfrm>
              <a:off x="7964772" y="450020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23"/>
            <p:cNvSpPr/>
            <p:nvPr/>
          </p:nvSpPr>
          <p:spPr>
            <a:xfrm>
              <a:off x="7972067" y="432190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23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23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23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23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23"/>
            <p:cNvSpPr/>
            <p:nvPr/>
          </p:nvSpPr>
          <p:spPr>
            <a:xfrm>
              <a:off x="1883410" y="4455440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23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23"/>
            <p:cNvSpPr/>
            <p:nvPr/>
          </p:nvSpPr>
          <p:spPr>
            <a:xfrm>
              <a:off x="4898080" y="43908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23"/>
            <p:cNvSpPr/>
            <p:nvPr/>
          </p:nvSpPr>
          <p:spPr>
            <a:xfrm>
              <a:off x="2373697" y="452102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23"/>
            <p:cNvSpPr/>
            <p:nvPr/>
          </p:nvSpPr>
          <p:spPr>
            <a:xfrm>
              <a:off x="3220021" y="4300333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23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23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23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23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23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23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23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23"/>
            <p:cNvSpPr/>
            <p:nvPr/>
          </p:nvSpPr>
          <p:spPr>
            <a:xfrm>
              <a:off x="4916813" y="43221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23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23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8" name="Google Shape;3508;p23"/>
          <p:cNvGrpSpPr/>
          <p:nvPr/>
        </p:nvGrpSpPr>
        <p:grpSpPr>
          <a:xfrm>
            <a:off x="160341" y="4042861"/>
            <a:ext cx="962509" cy="962410"/>
            <a:chOff x="-25134800" y="-6360725"/>
            <a:chExt cx="424050" cy="424025"/>
          </a:xfrm>
        </p:grpSpPr>
        <p:sp>
          <p:nvSpPr>
            <p:cNvPr id="3509" name="Google Shape;3509;p23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23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23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23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3" name="Google Shape;3513;p23"/>
          <p:cNvSpPr/>
          <p:nvPr/>
        </p:nvSpPr>
        <p:spPr>
          <a:xfrm>
            <a:off x="8383675" y="205292"/>
            <a:ext cx="546124" cy="432772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3" name="Google Shape;367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4" name="Google Shape;3674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75" name="Google Shape;3675;p25"/>
          <p:cNvSpPr txBox="1">
            <a:spLocks noGrp="1"/>
          </p:cNvSpPr>
          <p:nvPr>
            <p:ph type="subTitle" idx="1"/>
          </p:nvPr>
        </p:nvSpPr>
        <p:spPr>
          <a:xfrm>
            <a:off x="4985239" y="1667625"/>
            <a:ext cx="2947800" cy="28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6" name="Google Shape;3676;p25"/>
          <p:cNvSpPr txBox="1">
            <a:spLocks noGrp="1"/>
          </p:cNvSpPr>
          <p:nvPr>
            <p:ph type="subTitle" idx="2"/>
          </p:nvPr>
        </p:nvSpPr>
        <p:spPr>
          <a:xfrm>
            <a:off x="1211050" y="1667625"/>
            <a:ext cx="2947800" cy="28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77" name="Google Shape;3677;p25"/>
          <p:cNvGrpSpPr/>
          <p:nvPr/>
        </p:nvGrpSpPr>
        <p:grpSpPr>
          <a:xfrm>
            <a:off x="276" y="80"/>
            <a:ext cx="9353198" cy="5095583"/>
            <a:chOff x="276" y="80"/>
            <a:chExt cx="9353198" cy="5095583"/>
          </a:xfrm>
        </p:grpSpPr>
        <p:sp>
          <p:nvSpPr>
            <p:cNvPr id="3678" name="Google Shape;3678;p25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25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25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25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25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25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25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25"/>
            <p:cNvSpPr/>
            <p:nvPr/>
          </p:nvSpPr>
          <p:spPr>
            <a:xfrm>
              <a:off x="957974" y="9317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25"/>
            <p:cNvSpPr/>
            <p:nvPr/>
          </p:nvSpPr>
          <p:spPr>
            <a:xfrm>
              <a:off x="1307743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25"/>
            <p:cNvSpPr/>
            <p:nvPr/>
          </p:nvSpPr>
          <p:spPr>
            <a:xfrm>
              <a:off x="1163048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25"/>
            <p:cNvSpPr/>
            <p:nvPr/>
          </p:nvSpPr>
          <p:spPr>
            <a:xfrm>
              <a:off x="1083936" y="97233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25"/>
            <p:cNvSpPr/>
            <p:nvPr/>
          </p:nvSpPr>
          <p:spPr>
            <a:xfrm>
              <a:off x="1091231" y="794314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25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25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25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25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25"/>
            <p:cNvSpPr/>
            <p:nvPr/>
          </p:nvSpPr>
          <p:spPr>
            <a:xfrm>
              <a:off x="3647841" y="825548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25"/>
            <p:cNvSpPr/>
            <p:nvPr/>
          </p:nvSpPr>
          <p:spPr>
            <a:xfrm>
              <a:off x="1677274" y="87448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25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25"/>
            <p:cNvSpPr/>
            <p:nvPr/>
          </p:nvSpPr>
          <p:spPr>
            <a:xfrm>
              <a:off x="1093285" y="222462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25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25"/>
            <p:cNvSpPr/>
            <p:nvPr/>
          </p:nvSpPr>
          <p:spPr>
            <a:xfrm>
              <a:off x="1239043" y="2617069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25"/>
            <p:cNvSpPr/>
            <p:nvPr/>
          </p:nvSpPr>
          <p:spPr>
            <a:xfrm>
              <a:off x="1332710" y="236514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25"/>
            <p:cNvSpPr/>
            <p:nvPr/>
          </p:nvSpPr>
          <p:spPr>
            <a:xfrm>
              <a:off x="1298359" y="31542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25"/>
            <p:cNvSpPr/>
            <p:nvPr/>
          </p:nvSpPr>
          <p:spPr>
            <a:xfrm>
              <a:off x="1077669" y="16833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25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25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25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25"/>
            <p:cNvSpPr/>
            <p:nvPr/>
          </p:nvSpPr>
          <p:spPr>
            <a:xfrm>
              <a:off x="795572" y="26326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25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25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25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25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25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25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25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25"/>
            <p:cNvSpPr/>
            <p:nvPr/>
          </p:nvSpPr>
          <p:spPr>
            <a:xfrm>
              <a:off x="3567702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25"/>
            <p:cNvSpPr/>
            <p:nvPr/>
          </p:nvSpPr>
          <p:spPr>
            <a:xfrm>
              <a:off x="4156896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25"/>
            <p:cNvSpPr/>
            <p:nvPr/>
          </p:nvSpPr>
          <p:spPr>
            <a:xfrm>
              <a:off x="4012200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25"/>
            <p:cNvSpPr/>
            <p:nvPr/>
          </p:nvSpPr>
          <p:spPr>
            <a:xfrm>
              <a:off x="2294585" y="86822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25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25"/>
            <p:cNvSpPr/>
            <p:nvPr/>
          </p:nvSpPr>
          <p:spPr>
            <a:xfrm>
              <a:off x="6495966" y="82554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25"/>
            <p:cNvSpPr/>
            <p:nvPr/>
          </p:nvSpPr>
          <p:spPr>
            <a:xfrm>
              <a:off x="4767939" y="79640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25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25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25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25"/>
            <p:cNvSpPr/>
            <p:nvPr/>
          </p:nvSpPr>
          <p:spPr>
            <a:xfrm>
              <a:off x="8012685" y="672530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25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25"/>
            <p:cNvSpPr/>
            <p:nvPr/>
          </p:nvSpPr>
          <p:spPr>
            <a:xfrm>
              <a:off x="8100118" y="1004594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25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25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25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25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25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25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25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25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25"/>
            <p:cNvSpPr/>
            <p:nvPr/>
          </p:nvSpPr>
          <p:spPr>
            <a:xfrm>
              <a:off x="8077207" y="233288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25"/>
            <p:cNvSpPr/>
            <p:nvPr/>
          </p:nvSpPr>
          <p:spPr>
            <a:xfrm>
              <a:off x="8168819" y="275135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25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25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25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25"/>
            <p:cNvSpPr/>
            <p:nvPr/>
          </p:nvSpPr>
          <p:spPr>
            <a:xfrm>
              <a:off x="8156319" y="377775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25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25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25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25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25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25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25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25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25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25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25"/>
            <p:cNvSpPr/>
            <p:nvPr/>
          </p:nvSpPr>
          <p:spPr>
            <a:xfrm>
              <a:off x="7150744" y="444187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25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25"/>
            <p:cNvSpPr/>
            <p:nvPr/>
          </p:nvSpPr>
          <p:spPr>
            <a:xfrm>
              <a:off x="5534090" y="427742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25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25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25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25"/>
            <p:cNvSpPr/>
            <p:nvPr/>
          </p:nvSpPr>
          <p:spPr>
            <a:xfrm>
              <a:off x="7777404" y="454390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25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25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25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25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25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25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25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25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25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25"/>
            <p:cNvSpPr/>
            <p:nvPr/>
          </p:nvSpPr>
          <p:spPr>
            <a:xfrm>
              <a:off x="7441162" y="88592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25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25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25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25"/>
            <p:cNvSpPr/>
            <p:nvPr/>
          </p:nvSpPr>
          <p:spPr>
            <a:xfrm>
              <a:off x="8055357" y="344150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25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25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25"/>
            <p:cNvSpPr/>
            <p:nvPr/>
          </p:nvSpPr>
          <p:spPr>
            <a:xfrm>
              <a:off x="5119798" y="42555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25"/>
            <p:cNvSpPr/>
            <p:nvPr/>
          </p:nvSpPr>
          <p:spPr>
            <a:xfrm>
              <a:off x="5703787" y="432947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25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25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25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25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25"/>
            <p:cNvSpPr/>
            <p:nvPr/>
          </p:nvSpPr>
          <p:spPr>
            <a:xfrm>
              <a:off x="1019379" y="38995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25"/>
            <p:cNvSpPr/>
            <p:nvPr/>
          </p:nvSpPr>
          <p:spPr>
            <a:xfrm>
              <a:off x="982940" y="43127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25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25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25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25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25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25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25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25"/>
            <p:cNvSpPr/>
            <p:nvPr/>
          </p:nvSpPr>
          <p:spPr>
            <a:xfrm>
              <a:off x="7599386" y="432009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25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25"/>
            <p:cNvSpPr/>
            <p:nvPr/>
          </p:nvSpPr>
          <p:spPr>
            <a:xfrm>
              <a:off x="7838810" y="4460646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25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25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25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25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25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25"/>
            <p:cNvSpPr/>
            <p:nvPr/>
          </p:nvSpPr>
          <p:spPr>
            <a:xfrm>
              <a:off x="8188580" y="424827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25"/>
            <p:cNvSpPr/>
            <p:nvPr/>
          </p:nvSpPr>
          <p:spPr>
            <a:xfrm>
              <a:off x="8043884" y="438985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25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25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25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25"/>
            <p:cNvSpPr/>
            <p:nvPr/>
          </p:nvSpPr>
          <p:spPr>
            <a:xfrm>
              <a:off x="7964772" y="450020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25"/>
            <p:cNvSpPr/>
            <p:nvPr/>
          </p:nvSpPr>
          <p:spPr>
            <a:xfrm>
              <a:off x="7972067" y="432190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25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25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25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25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25"/>
            <p:cNvSpPr/>
            <p:nvPr/>
          </p:nvSpPr>
          <p:spPr>
            <a:xfrm>
              <a:off x="1883410" y="4455440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25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25"/>
            <p:cNvSpPr/>
            <p:nvPr/>
          </p:nvSpPr>
          <p:spPr>
            <a:xfrm>
              <a:off x="4898080" y="43908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25"/>
            <p:cNvSpPr/>
            <p:nvPr/>
          </p:nvSpPr>
          <p:spPr>
            <a:xfrm>
              <a:off x="2373697" y="452102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25"/>
            <p:cNvSpPr/>
            <p:nvPr/>
          </p:nvSpPr>
          <p:spPr>
            <a:xfrm>
              <a:off x="3220021" y="4300333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25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25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25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25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25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25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25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25"/>
            <p:cNvSpPr/>
            <p:nvPr/>
          </p:nvSpPr>
          <p:spPr>
            <a:xfrm>
              <a:off x="4916813" y="43221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25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25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23" name="Google Shape;3823;p25"/>
          <p:cNvGrpSpPr/>
          <p:nvPr/>
        </p:nvGrpSpPr>
        <p:grpSpPr>
          <a:xfrm>
            <a:off x="296459" y="203864"/>
            <a:ext cx="9193249" cy="4400140"/>
            <a:chOff x="296459" y="203864"/>
            <a:chExt cx="9193249" cy="4400140"/>
          </a:xfrm>
        </p:grpSpPr>
        <p:sp>
          <p:nvSpPr>
            <p:cNvPr id="3824" name="Google Shape;3824;p25"/>
            <p:cNvSpPr/>
            <p:nvPr/>
          </p:nvSpPr>
          <p:spPr>
            <a:xfrm>
              <a:off x="8759450" y="4025325"/>
              <a:ext cx="730259" cy="578678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25"/>
            <p:cNvSpPr/>
            <p:nvPr/>
          </p:nvSpPr>
          <p:spPr>
            <a:xfrm flipH="1">
              <a:off x="296459" y="203864"/>
              <a:ext cx="423541" cy="335626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3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5" name="Google Shape;397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6" name="Google Shape;3976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77" name="Google Shape;3977;p27"/>
          <p:cNvSpPr txBox="1">
            <a:spLocks noGrp="1"/>
          </p:cNvSpPr>
          <p:nvPr>
            <p:ph type="subTitle" idx="1"/>
          </p:nvPr>
        </p:nvSpPr>
        <p:spPr>
          <a:xfrm>
            <a:off x="2019338" y="20233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8" name="Google Shape;3978;p27"/>
          <p:cNvSpPr txBox="1">
            <a:spLocks noGrp="1"/>
          </p:cNvSpPr>
          <p:nvPr>
            <p:ph type="subTitle" idx="2"/>
          </p:nvPr>
        </p:nvSpPr>
        <p:spPr>
          <a:xfrm>
            <a:off x="5295866" y="20233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9" name="Google Shape;3979;p27"/>
          <p:cNvSpPr txBox="1">
            <a:spLocks noGrp="1"/>
          </p:cNvSpPr>
          <p:nvPr>
            <p:ph type="subTitle" idx="3"/>
          </p:nvPr>
        </p:nvSpPr>
        <p:spPr>
          <a:xfrm>
            <a:off x="2019338" y="37572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0" name="Google Shape;3980;p27"/>
          <p:cNvSpPr txBox="1">
            <a:spLocks noGrp="1"/>
          </p:cNvSpPr>
          <p:nvPr>
            <p:ph type="subTitle" idx="4"/>
          </p:nvPr>
        </p:nvSpPr>
        <p:spPr>
          <a:xfrm>
            <a:off x="5295866" y="37572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1" name="Google Shape;3981;p27"/>
          <p:cNvSpPr txBox="1">
            <a:spLocks noGrp="1"/>
          </p:cNvSpPr>
          <p:nvPr>
            <p:ph type="subTitle" idx="5"/>
          </p:nvPr>
        </p:nvSpPr>
        <p:spPr>
          <a:xfrm>
            <a:off x="2019350" y="1558075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82" name="Google Shape;3982;p27"/>
          <p:cNvSpPr txBox="1">
            <a:spLocks noGrp="1"/>
          </p:cNvSpPr>
          <p:nvPr>
            <p:ph type="subTitle" idx="6"/>
          </p:nvPr>
        </p:nvSpPr>
        <p:spPr>
          <a:xfrm>
            <a:off x="2019350" y="3291875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83" name="Google Shape;3983;p27"/>
          <p:cNvSpPr txBox="1">
            <a:spLocks noGrp="1"/>
          </p:cNvSpPr>
          <p:nvPr>
            <p:ph type="subTitle" idx="7"/>
          </p:nvPr>
        </p:nvSpPr>
        <p:spPr>
          <a:xfrm>
            <a:off x="5295875" y="1558075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84" name="Google Shape;3984;p27"/>
          <p:cNvSpPr txBox="1">
            <a:spLocks noGrp="1"/>
          </p:cNvSpPr>
          <p:nvPr>
            <p:ph type="subTitle" idx="8"/>
          </p:nvPr>
        </p:nvSpPr>
        <p:spPr>
          <a:xfrm>
            <a:off x="5295875" y="3291875"/>
            <a:ext cx="19782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985" name="Google Shape;3985;p27"/>
          <p:cNvGrpSpPr/>
          <p:nvPr/>
        </p:nvGrpSpPr>
        <p:grpSpPr>
          <a:xfrm flipH="1">
            <a:off x="276" y="80"/>
            <a:ext cx="9353198" cy="5095583"/>
            <a:chOff x="276" y="80"/>
            <a:chExt cx="9353198" cy="5095583"/>
          </a:xfrm>
        </p:grpSpPr>
        <p:sp>
          <p:nvSpPr>
            <p:cNvPr id="3986" name="Google Shape;3986;p27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27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27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27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27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27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27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27"/>
            <p:cNvSpPr/>
            <p:nvPr/>
          </p:nvSpPr>
          <p:spPr>
            <a:xfrm>
              <a:off x="957974" y="9317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27"/>
            <p:cNvSpPr/>
            <p:nvPr/>
          </p:nvSpPr>
          <p:spPr>
            <a:xfrm>
              <a:off x="1307743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27"/>
            <p:cNvSpPr/>
            <p:nvPr/>
          </p:nvSpPr>
          <p:spPr>
            <a:xfrm>
              <a:off x="1163048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27"/>
            <p:cNvSpPr/>
            <p:nvPr/>
          </p:nvSpPr>
          <p:spPr>
            <a:xfrm>
              <a:off x="1083936" y="97233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27"/>
            <p:cNvSpPr/>
            <p:nvPr/>
          </p:nvSpPr>
          <p:spPr>
            <a:xfrm>
              <a:off x="1091231" y="794314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27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27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27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27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27"/>
            <p:cNvSpPr/>
            <p:nvPr/>
          </p:nvSpPr>
          <p:spPr>
            <a:xfrm>
              <a:off x="3647841" y="825548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4" y="1"/>
                    <a:pt x="1" y="305"/>
                    <a:pt x="1" y="669"/>
                  </a:cubicBezTo>
                  <a:cubicBezTo>
                    <a:pt x="1" y="1034"/>
                    <a:pt x="274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27"/>
            <p:cNvSpPr/>
            <p:nvPr/>
          </p:nvSpPr>
          <p:spPr>
            <a:xfrm>
              <a:off x="1677274" y="87448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27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27"/>
            <p:cNvSpPr/>
            <p:nvPr/>
          </p:nvSpPr>
          <p:spPr>
            <a:xfrm>
              <a:off x="1093285" y="222462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27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27"/>
            <p:cNvSpPr/>
            <p:nvPr/>
          </p:nvSpPr>
          <p:spPr>
            <a:xfrm>
              <a:off x="1239043" y="2617069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27"/>
            <p:cNvSpPr/>
            <p:nvPr/>
          </p:nvSpPr>
          <p:spPr>
            <a:xfrm>
              <a:off x="1332710" y="236514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27"/>
            <p:cNvSpPr/>
            <p:nvPr/>
          </p:nvSpPr>
          <p:spPr>
            <a:xfrm>
              <a:off x="1298359" y="31542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9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27"/>
            <p:cNvSpPr/>
            <p:nvPr/>
          </p:nvSpPr>
          <p:spPr>
            <a:xfrm>
              <a:off x="1077669" y="16833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27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27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27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27"/>
            <p:cNvSpPr/>
            <p:nvPr/>
          </p:nvSpPr>
          <p:spPr>
            <a:xfrm>
              <a:off x="795572" y="26326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27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27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27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27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27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27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27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27"/>
            <p:cNvSpPr/>
            <p:nvPr/>
          </p:nvSpPr>
          <p:spPr>
            <a:xfrm>
              <a:off x="3567702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27"/>
            <p:cNvSpPr/>
            <p:nvPr/>
          </p:nvSpPr>
          <p:spPr>
            <a:xfrm>
              <a:off x="4156896" y="72040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27"/>
            <p:cNvSpPr/>
            <p:nvPr/>
          </p:nvSpPr>
          <p:spPr>
            <a:xfrm>
              <a:off x="4012200" y="86198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27"/>
            <p:cNvSpPr/>
            <p:nvPr/>
          </p:nvSpPr>
          <p:spPr>
            <a:xfrm>
              <a:off x="2294585" y="86822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27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27"/>
            <p:cNvSpPr/>
            <p:nvPr/>
          </p:nvSpPr>
          <p:spPr>
            <a:xfrm>
              <a:off x="6495966" y="82554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69" y="1"/>
                  </a:moveTo>
                  <a:cubicBezTo>
                    <a:pt x="304" y="1"/>
                    <a:pt x="1" y="305"/>
                    <a:pt x="1" y="669"/>
                  </a:cubicBezTo>
                  <a:cubicBezTo>
                    <a:pt x="1" y="1034"/>
                    <a:pt x="304" y="1338"/>
                    <a:pt x="66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27"/>
            <p:cNvSpPr/>
            <p:nvPr/>
          </p:nvSpPr>
          <p:spPr>
            <a:xfrm>
              <a:off x="4767939" y="79640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27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27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27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27"/>
            <p:cNvSpPr/>
            <p:nvPr/>
          </p:nvSpPr>
          <p:spPr>
            <a:xfrm>
              <a:off x="8012685" y="672530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27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27"/>
            <p:cNvSpPr/>
            <p:nvPr/>
          </p:nvSpPr>
          <p:spPr>
            <a:xfrm>
              <a:off x="8100118" y="1004594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274"/>
                    <a:pt x="0" y="669"/>
                  </a:cubicBezTo>
                  <a:cubicBezTo>
                    <a:pt x="0" y="103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27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27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27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27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27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27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27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27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27"/>
            <p:cNvSpPr/>
            <p:nvPr/>
          </p:nvSpPr>
          <p:spPr>
            <a:xfrm>
              <a:off x="8077207" y="233288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27"/>
            <p:cNvSpPr/>
            <p:nvPr/>
          </p:nvSpPr>
          <p:spPr>
            <a:xfrm>
              <a:off x="8168819" y="275135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27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27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27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27"/>
            <p:cNvSpPr/>
            <p:nvPr/>
          </p:nvSpPr>
          <p:spPr>
            <a:xfrm>
              <a:off x="8156319" y="377775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27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27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27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27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27"/>
            <p:cNvSpPr/>
            <p:nvPr/>
          </p:nvSpPr>
          <p:spPr>
            <a:xfrm>
              <a:off x="9306589" y="1225285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27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27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27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27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27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27"/>
            <p:cNvSpPr/>
            <p:nvPr/>
          </p:nvSpPr>
          <p:spPr>
            <a:xfrm>
              <a:off x="7150744" y="444187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27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27"/>
            <p:cNvSpPr/>
            <p:nvPr/>
          </p:nvSpPr>
          <p:spPr>
            <a:xfrm>
              <a:off x="5534090" y="427742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27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27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27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27"/>
            <p:cNvSpPr/>
            <p:nvPr/>
          </p:nvSpPr>
          <p:spPr>
            <a:xfrm>
              <a:off x="7777404" y="454390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27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27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27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27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27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27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27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27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27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27"/>
            <p:cNvSpPr/>
            <p:nvPr/>
          </p:nvSpPr>
          <p:spPr>
            <a:xfrm>
              <a:off x="7441162" y="88592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27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27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27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27"/>
            <p:cNvSpPr/>
            <p:nvPr/>
          </p:nvSpPr>
          <p:spPr>
            <a:xfrm>
              <a:off x="8055357" y="344150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27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27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27"/>
            <p:cNvSpPr/>
            <p:nvPr/>
          </p:nvSpPr>
          <p:spPr>
            <a:xfrm>
              <a:off x="5119798" y="42555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27"/>
            <p:cNvSpPr/>
            <p:nvPr/>
          </p:nvSpPr>
          <p:spPr>
            <a:xfrm>
              <a:off x="5703787" y="432947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27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27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27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27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27"/>
            <p:cNvSpPr/>
            <p:nvPr/>
          </p:nvSpPr>
          <p:spPr>
            <a:xfrm>
              <a:off x="1019379" y="38995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6"/>
                    <a:pt x="183" y="366"/>
                  </a:cubicBezTo>
                  <a:cubicBezTo>
                    <a:pt x="274" y="36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27"/>
            <p:cNvSpPr/>
            <p:nvPr/>
          </p:nvSpPr>
          <p:spPr>
            <a:xfrm>
              <a:off x="982940" y="43127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27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27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27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27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27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27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27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27"/>
            <p:cNvSpPr/>
            <p:nvPr/>
          </p:nvSpPr>
          <p:spPr>
            <a:xfrm>
              <a:off x="7599386" y="432009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27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27"/>
            <p:cNvSpPr/>
            <p:nvPr/>
          </p:nvSpPr>
          <p:spPr>
            <a:xfrm>
              <a:off x="7838810" y="4460646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27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27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27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27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27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27"/>
            <p:cNvSpPr/>
            <p:nvPr/>
          </p:nvSpPr>
          <p:spPr>
            <a:xfrm>
              <a:off x="8188580" y="424827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27"/>
            <p:cNvSpPr/>
            <p:nvPr/>
          </p:nvSpPr>
          <p:spPr>
            <a:xfrm>
              <a:off x="8043884" y="438985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27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27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27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27"/>
            <p:cNvSpPr/>
            <p:nvPr/>
          </p:nvSpPr>
          <p:spPr>
            <a:xfrm>
              <a:off x="7964772" y="450020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2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27"/>
            <p:cNvSpPr/>
            <p:nvPr/>
          </p:nvSpPr>
          <p:spPr>
            <a:xfrm>
              <a:off x="7972067" y="432190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27"/>
            <p:cNvSpPr/>
            <p:nvPr/>
          </p:nvSpPr>
          <p:spPr>
            <a:xfrm>
              <a:off x="9238951" y="3549765"/>
              <a:ext cx="46851" cy="45857"/>
            </a:xfrm>
            <a:custGeom>
              <a:avLst/>
              <a:gdLst/>
              <a:ahLst/>
              <a:cxnLst/>
              <a:rect l="l" t="t" r="r" b="b"/>
              <a:pathLst>
                <a:path w="1368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65"/>
                    <a:pt x="1368" y="670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27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27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27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27"/>
            <p:cNvSpPr/>
            <p:nvPr/>
          </p:nvSpPr>
          <p:spPr>
            <a:xfrm>
              <a:off x="1883410" y="4455440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27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27"/>
            <p:cNvSpPr/>
            <p:nvPr/>
          </p:nvSpPr>
          <p:spPr>
            <a:xfrm>
              <a:off x="4898080" y="43908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27"/>
            <p:cNvSpPr/>
            <p:nvPr/>
          </p:nvSpPr>
          <p:spPr>
            <a:xfrm>
              <a:off x="2373697" y="452102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27"/>
            <p:cNvSpPr/>
            <p:nvPr/>
          </p:nvSpPr>
          <p:spPr>
            <a:xfrm>
              <a:off x="3220021" y="4300333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27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27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27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27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27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27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27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27"/>
            <p:cNvSpPr/>
            <p:nvPr/>
          </p:nvSpPr>
          <p:spPr>
            <a:xfrm>
              <a:off x="4916813" y="43221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27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27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1" name="Google Shape;4131;p27"/>
          <p:cNvGrpSpPr/>
          <p:nvPr/>
        </p:nvGrpSpPr>
        <p:grpSpPr>
          <a:xfrm>
            <a:off x="279425" y="222499"/>
            <a:ext cx="8485712" cy="4552258"/>
            <a:chOff x="279425" y="222499"/>
            <a:chExt cx="8485712" cy="4552258"/>
          </a:xfrm>
        </p:grpSpPr>
        <p:sp>
          <p:nvSpPr>
            <p:cNvPr id="4132" name="Google Shape;4132;p27"/>
            <p:cNvSpPr/>
            <p:nvPr/>
          </p:nvSpPr>
          <p:spPr>
            <a:xfrm>
              <a:off x="8424000" y="4504427"/>
              <a:ext cx="341137" cy="270330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27"/>
            <p:cNvSpPr/>
            <p:nvPr/>
          </p:nvSpPr>
          <p:spPr>
            <a:xfrm flipH="1">
              <a:off x="279425" y="222499"/>
              <a:ext cx="529044" cy="373719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5723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6" name="Google Shape;4896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7" name="Google Shape;4897;p32"/>
          <p:cNvSpPr/>
          <p:nvPr/>
        </p:nvSpPr>
        <p:spPr>
          <a:xfrm>
            <a:off x="1507612" y="5129705"/>
            <a:ext cx="13562" cy="12809"/>
          </a:xfrm>
          <a:custGeom>
            <a:avLst/>
            <a:gdLst/>
            <a:ahLst/>
            <a:cxnLst/>
            <a:rect l="l" t="t" r="r" b="b"/>
            <a:pathLst>
              <a:path w="396" h="374" extrusionOk="0">
                <a:moveTo>
                  <a:pt x="193" y="1"/>
                </a:moveTo>
                <a:cubicBezTo>
                  <a:pt x="113" y="1"/>
                  <a:pt x="31" y="55"/>
                  <a:pt x="31" y="130"/>
                </a:cubicBezTo>
                <a:cubicBezTo>
                  <a:pt x="0" y="252"/>
                  <a:pt x="61" y="343"/>
                  <a:pt x="183" y="373"/>
                </a:cubicBezTo>
                <a:cubicBezTo>
                  <a:pt x="274" y="373"/>
                  <a:pt x="365" y="312"/>
                  <a:pt x="395" y="221"/>
                </a:cubicBezTo>
                <a:cubicBezTo>
                  <a:pt x="395" y="130"/>
                  <a:pt x="335" y="8"/>
                  <a:pt x="243" y="8"/>
                </a:cubicBezTo>
                <a:cubicBezTo>
                  <a:pt x="227" y="3"/>
                  <a:pt x="210" y="1"/>
                  <a:pt x="193" y="1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14300" algn="bl" rotWithShape="0">
              <a:srgbClr val="FFFF99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98" name="Google Shape;4898;p32"/>
          <p:cNvGrpSpPr/>
          <p:nvPr/>
        </p:nvGrpSpPr>
        <p:grpSpPr>
          <a:xfrm>
            <a:off x="-50524" y="76280"/>
            <a:ext cx="9353198" cy="5143461"/>
            <a:chOff x="76476" y="76280"/>
            <a:chExt cx="9353198" cy="5143461"/>
          </a:xfrm>
        </p:grpSpPr>
        <p:grpSp>
          <p:nvGrpSpPr>
            <p:cNvPr id="4899" name="Google Shape;4899;p32"/>
            <p:cNvGrpSpPr/>
            <p:nvPr/>
          </p:nvGrpSpPr>
          <p:grpSpPr>
            <a:xfrm>
              <a:off x="76476" y="76280"/>
              <a:ext cx="9353198" cy="5143461"/>
              <a:chOff x="276" y="80"/>
              <a:chExt cx="9353198" cy="5143461"/>
            </a:xfrm>
          </p:grpSpPr>
          <p:grpSp>
            <p:nvGrpSpPr>
              <p:cNvPr id="4900" name="Google Shape;4900;p32"/>
              <p:cNvGrpSpPr/>
              <p:nvPr/>
            </p:nvGrpSpPr>
            <p:grpSpPr>
              <a:xfrm>
                <a:off x="276" y="80"/>
                <a:ext cx="9353198" cy="5143461"/>
                <a:chOff x="-26474475" y="-7233075"/>
                <a:chExt cx="6827650" cy="3754625"/>
              </a:xfrm>
            </p:grpSpPr>
            <p:sp>
              <p:nvSpPr>
                <p:cNvPr id="4901" name="Google Shape;4901;p32"/>
                <p:cNvSpPr/>
                <p:nvPr/>
              </p:nvSpPr>
              <p:spPr>
                <a:xfrm>
                  <a:off x="-26135575" y="-7007400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274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2" name="Google Shape;4902;p32"/>
                <p:cNvSpPr/>
                <p:nvPr/>
              </p:nvSpPr>
              <p:spPr>
                <a:xfrm>
                  <a:off x="-25650750" y="-6904050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8" y="1034"/>
                        <a:pt x="1338" y="669"/>
                      </a:cubicBezTo>
                      <a:cubicBezTo>
                        <a:pt x="1338" y="304"/>
                        <a:pt x="106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3" name="Google Shape;4903;p32"/>
                <p:cNvSpPr/>
                <p:nvPr/>
              </p:nvSpPr>
              <p:spPr>
                <a:xfrm>
                  <a:off x="-26473725" y="-7198125"/>
                  <a:ext cx="3347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69" y="0"/>
                      </a:moveTo>
                      <a:cubicBezTo>
                        <a:pt x="274" y="0"/>
                        <a:pt x="1" y="304"/>
                        <a:pt x="1" y="669"/>
                      </a:cubicBezTo>
                      <a:cubicBezTo>
                        <a:pt x="1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4" name="Google Shape;4904;p32"/>
                <p:cNvSpPr/>
                <p:nvPr/>
              </p:nvSpPr>
              <p:spPr>
                <a:xfrm>
                  <a:off x="-24429600" y="-6951925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5" name="Google Shape;4905;p32"/>
                <p:cNvSpPr/>
                <p:nvPr/>
              </p:nvSpPr>
              <p:spPr>
                <a:xfrm>
                  <a:off x="-25947125" y="-7125175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4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6" name="Google Shape;4906;p32"/>
                <p:cNvSpPr/>
                <p:nvPr/>
              </p:nvSpPr>
              <p:spPr>
                <a:xfrm>
                  <a:off x="-25602125" y="-7167825"/>
                  <a:ext cx="16750" cy="1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3" extrusionOk="0">
                      <a:moveTo>
                        <a:pt x="381" y="0"/>
                      </a:moveTo>
                      <a:cubicBezTo>
                        <a:pt x="366" y="0"/>
                        <a:pt x="351" y="1"/>
                        <a:pt x="335" y="4"/>
                      </a:cubicBezTo>
                      <a:cubicBezTo>
                        <a:pt x="153" y="4"/>
                        <a:pt x="1" y="126"/>
                        <a:pt x="1" y="338"/>
                      </a:cubicBezTo>
                      <a:cubicBezTo>
                        <a:pt x="1" y="521"/>
                        <a:pt x="153" y="673"/>
                        <a:pt x="335" y="673"/>
                      </a:cubicBezTo>
                      <a:cubicBezTo>
                        <a:pt x="517" y="673"/>
                        <a:pt x="669" y="521"/>
                        <a:pt x="669" y="338"/>
                      </a:cubicBezTo>
                      <a:cubicBezTo>
                        <a:pt x="669" y="144"/>
                        <a:pt x="542" y="0"/>
                        <a:pt x="38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7" name="Google Shape;4907;p32"/>
                <p:cNvSpPr/>
                <p:nvPr/>
              </p:nvSpPr>
              <p:spPr>
                <a:xfrm>
                  <a:off x="-25950150" y="-6654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2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8" name="Google Shape;4908;p32"/>
                <p:cNvSpPr/>
                <p:nvPr/>
              </p:nvSpPr>
              <p:spPr>
                <a:xfrm>
                  <a:off x="-25775375" y="-65529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213"/>
                      </a:cubicBezTo>
                      <a:cubicBezTo>
                        <a:pt x="0" y="304"/>
                        <a:pt x="92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09" name="Google Shape;4909;p32"/>
                <p:cNvSpPr/>
                <p:nvPr/>
              </p:nvSpPr>
              <p:spPr>
                <a:xfrm>
                  <a:off x="-25520050" y="-67072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0" name="Google Shape;4910;p32"/>
                <p:cNvSpPr/>
                <p:nvPr/>
              </p:nvSpPr>
              <p:spPr>
                <a:xfrm>
                  <a:off x="-25625675" y="-66039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5"/>
                        <a:pt x="183" y="365"/>
                      </a:cubicBezTo>
                      <a:cubicBezTo>
                        <a:pt x="304" y="365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1" name="Google Shape;4911;p32"/>
                <p:cNvSpPr/>
                <p:nvPr/>
              </p:nvSpPr>
              <p:spPr>
                <a:xfrm>
                  <a:off x="-25683425" y="-65233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91" y="1"/>
                        <a:pt x="0" y="6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61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2" name="Google Shape;4912;p32"/>
                <p:cNvSpPr/>
                <p:nvPr/>
              </p:nvSpPr>
              <p:spPr>
                <a:xfrm>
                  <a:off x="-25678100" y="-665330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2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182" y="366"/>
                      </a:cubicBezTo>
                      <a:cubicBezTo>
                        <a:pt x="304" y="366"/>
                        <a:pt x="395" y="274"/>
                        <a:pt x="395" y="183"/>
                      </a:cubicBezTo>
                      <a:cubicBezTo>
                        <a:pt x="395" y="6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3" name="Google Shape;4913;p32"/>
                <p:cNvSpPr/>
                <p:nvPr/>
              </p:nvSpPr>
              <p:spPr>
                <a:xfrm>
                  <a:off x="-26167475" y="-63577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22" y="1"/>
                        <a:pt x="0" y="153"/>
                        <a:pt x="0" y="335"/>
                      </a:cubicBezTo>
                      <a:cubicBezTo>
                        <a:pt x="0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4" name="Google Shape;4914;p32"/>
                <p:cNvSpPr/>
                <p:nvPr/>
              </p:nvSpPr>
              <p:spPr>
                <a:xfrm>
                  <a:off x="-24824750" y="-7192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8" y="669"/>
                        <a:pt x="669" y="517"/>
                        <a:pt x="669" y="334"/>
                      </a:cubicBezTo>
                      <a:cubicBezTo>
                        <a:pt x="669" y="152"/>
                        <a:pt x="54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5" name="Google Shape;4915;p32"/>
                <p:cNvSpPr/>
                <p:nvPr/>
              </p:nvSpPr>
              <p:spPr>
                <a:xfrm>
                  <a:off x="-26144675" y="-576422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7" y="1034"/>
                        <a:pt x="1337" y="669"/>
                      </a:cubicBezTo>
                      <a:cubicBezTo>
                        <a:pt x="1337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6" name="Google Shape;4916;p32"/>
                <p:cNvSpPr/>
                <p:nvPr/>
              </p:nvSpPr>
              <p:spPr>
                <a:xfrm>
                  <a:off x="-26271600" y="-4885025"/>
                  <a:ext cx="33475" cy="3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69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99"/>
                      </a:cubicBezTo>
                      <a:cubicBezTo>
                        <a:pt x="1" y="1064"/>
                        <a:pt x="305" y="1368"/>
                        <a:pt x="670" y="1368"/>
                      </a:cubicBezTo>
                      <a:cubicBezTo>
                        <a:pt x="1034" y="1368"/>
                        <a:pt x="1338" y="1064"/>
                        <a:pt x="1338" y="699"/>
                      </a:cubicBezTo>
                      <a:cubicBezTo>
                        <a:pt x="1338" y="304"/>
                        <a:pt x="1034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7" name="Google Shape;4917;p32"/>
                <p:cNvSpPr/>
                <p:nvPr/>
              </p:nvSpPr>
              <p:spPr>
                <a:xfrm>
                  <a:off x="-24931150" y="-6175325"/>
                  <a:ext cx="34225" cy="3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6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65"/>
                        <a:pt x="305" y="1368"/>
                        <a:pt x="670" y="1368"/>
                      </a:cubicBezTo>
                      <a:cubicBezTo>
                        <a:pt x="1065" y="1368"/>
                        <a:pt x="1369" y="1065"/>
                        <a:pt x="1369" y="669"/>
                      </a:cubicBezTo>
                      <a:cubicBezTo>
                        <a:pt x="1369" y="305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8" name="Google Shape;4918;p32"/>
                <p:cNvSpPr/>
                <p:nvPr/>
              </p:nvSpPr>
              <p:spPr>
                <a:xfrm>
                  <a:off x="-23811825" y="-6630500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274" y="1"/>
                        <a:pt x="1" y="305"/>
                        <a:pt x="1" y="669"/>
                      </a:cubicBezTo>
                      <a:cubicBezTo>
                        <a:pt x="1" y="1034"/>
                        <a:pt x="274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19" name="Google Shape;4919;p32"/>
                <p:cNvSpPr/>
                <p:nvPr/>
              </p:nvSpPr>
              <p:spPr>
                <a:xfrm>
                  <a:off x="-25250300" y="-65947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69" y="517"/>
                        <a:pt x="669" y="335"/>
                      </a:cubicBezTo>
                      <a:cubicBezTo>
                        <a:pt x="669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0" name="Google Shape;4920;p32"/>
                <p:cNvSpPr/>
                <p:nvPr/>
              </p:nvSpPr>
              <p:spPr>
                <a:xfrm>
                  <a:off x="-26474475" y="-58387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1" name="Google Shape;4921;p32"/>
                <p:cNvSpPr/>
                <p:nvPr/>
              </p:nvSpPr>
              <p:spPr>
                <a:xfrm>
                  <a:off x="-25328550" y="-612212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2" name="Google Shape;4922;p32"/>
                <p:cNvSpPr/>
                <p:nvPr/>
              </p:nvSpPr>
              <p:spPr>
                <a:xfrm>
                  <a:off x="-25074000" y="-55636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3" name="Google Shape;4923;p32"/>
                <p:cNvSpPr/>
                <p:nvPr/>
              </p:nvSpPr>
              <p:spPr>
                <a:xfrm>
                  <a:off x="-25676600" y="-56092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4" name="Google Shape;4924;p32"/>
                <p:cNvSpPr/>
                <p:nvPr/>
              </p:nvSpPr>
              <p:spPr>
                <a:xfrm>
                  <a:off x="-26436475" y="-65666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5" name="Google Shape;4925;p32"/>
                <p:cNvSpPr/>
                <p:nvPr/>
              </p:nvSpPr>
              <p:spPr>
                <a:xfrm>
                  <a:off x="-25570200" y="-532272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6" name="Google Shape;4926;p32"/>
                <p:cNvSpPr/>
                <p:nvPr/>
              </p:nvSpPr>
              <p:spPr>
                <a:xfrm>
                  <a:off x="-25501825" y="-55066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183" y="366"/>
                      </a:cubicBezTo>
                      <a:cubicBezTo>
                        <a:pt x="305" y="366"/>
                        <a:pt x="366" y="305"/>
                        <a:pt x="366" y="183"/>
                      </a:cubicBezTo>
                      <a:cubicBezTo>
                        <a:pt x="36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7" name="Google Shape;4927;p32"/>
                <p:cNvSpPr/>
                <p:nvPr/>
              </p:nvSpPr>
              <p:spPr>
                <a:xfrm>
                  <a:off x="-25246500" y="-56608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3"/>
                      </a:cubicBezTo>
                      <a:cubicBezTo>
                        <a:pt x="36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8" name="Google Shape;4928;p32"/>
                <p:cNvSpPr/>
                <p:nvPr/>
              </p:nvSpPr>
              <p:spPr>
                <a:xfrm>
                  <a:off x="-24762450" y="-60218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29" name="Google Shape;4929;p32"/>
                <p:cNvSpPr/>
                <p:nvPr/>
              </p:nvSpPr>
              <p:spPr>
                <a:xfrm>
                  <a:off x="-25352125" y="-55575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3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0" name="Google Shape;4930;p32"/>
                <p:cNvSpPr/>
                <p:nvPr/>
              </p:nvSpPr>
              <p:spPr>
                <a:xfrm>
                  <a:off x="-25273100" y="-53599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6" y="304"/>
                        <a:pt x="366" y="213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1" name="Google Shape;4931;p32"/>
                <p:cNvSpPr/>
                <p:nvPr/>
              </p:nvSpPr>
              <p:spPr>
                <a:xfrm>
                  <a:off x="-24965325" y="-536072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305"/>
                        <a:pt x="61" y="365"/>
                        <a:pt x="183" y="365"/>
                      </a:cubicBezTo>
                      <a:cubicBezTo>
                        <a:pt x="274" y="365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2" name="Google Shape;4932;p32"/>
                <p:cNvSpPr/>
                <p:nvPr/>
              </p:nvSpPr>
              <p:spPr>
                <a:xfrm>
                  <a:off x="-24316375" y="-5587175"/>
                  <a:ext cx="9900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7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214"/>
                      </a:cubicBezTo>
                      <a:cubicBezTo>
                        <a:pt x="0" y="305"/>
                        <a:pt x="91" y="396"/>
                        <a:pt x="182" y="396"/>
                      </a:cubicBezTo>
                      <a:cubicBezTo>
                        <a:pt x="304" y="396"/>
                        <a:pt x="395" y="305"/>
                        <a:pt x="395" y="214"/>
                      </a:cubicBezTo>
                      <a:cubicBezTo>
                        <a:pt x="39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3" name="Google Shape;4933;p32"/>
                <p:cNvSpPr/>
                <p:nvPr/>
              </p:nvSpPr>
              <p:spPr>
                <a:xfrm>
                  <a:off x="-25409875" y="-54777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274" y="39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4" name="Google Shape;4934;p32"/>
                <p:cNvSpPr/>
                <p:nvPr/>
              </p:nvSpPr>
              <p:spPr>
                <a:xfrm>
                  <a:off x="-24947850" y="-511147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0"/>
                      </a:moveTo>
                      <a:cubicBezTo>
                        <a:pt x="61" y="0"/>
                        <a:pt x="0" y="92"/>
                        <a:pt x="0" y="183"/>
                      </a:cubicBezTo>
                      <a:cubicBezTo>
                        <a:pt x="0" y="304"/>
                        <a:pt x="61" y="365"/>
                        <a:pt x="183" y="365"/>
                      </a:cubicBezTo>
                      <a:cubicBezTo>
                        <a:pt x="274" y="365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5" name="Google Shape;4935;p32"/>
                <p:cNvSpPr/>
                <p:nvPr/>
              </p:nvSpPr>
              <p:spPr>
                <a:xfrm>
                  <a:off x="-25404550" y="-5607675"/>
                  <a:ext cx="99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44" y="0"/>
                      </a:moveTo>
                      <a:cubicBezTo>
                        <a:pt x="122" y="0"/>
                        <a:pt x="31" y="61"/>
                        <a:pt x="0" y="152"/>
                      </a:cubicBezTo>
                      <a:cubicBezTo>
                        <a:pt x="0" y="243"/>
                        <a:pt x="61" y="365"/>
                        <a:pt x="152" y="365"/>
                      </a:cubicBezTo>
                      <a:cubicBezTo>
                        <a:pt x="169" y="370"/>
                        <a:pt x="186" y="373"/>
                        <a:pt x="203" y="373"/>
                      </a:cubicBezTo>
                      <a:cubicBezTo>
                        <a:pt x="283" y="373"/>
                        <a:pt x="365" y="318"/>
                        <a:pt x="365" y="243"/>
                      </a:cubicBezTo>
                      <a:cubicBezTo>
                        <a:pt x="396" y="122"/>
                        <a:pt x="335" y="31"/>
                        <a:pt x="24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6" name="Google Shape;4936;p32"/>
                <p:cNvSpPr/>
                <p:nvPr/>
              </p:nvSpPr>
              <p:spPr>
                <a:xfrm>
                  <a:off x="-25526900" y="-49306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274"/>
                        <a:pt x="92" y="365"/>
                        <a:pt x="214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92"/>
                        <a:pt x="305" y="1"/>
                        <a:pt x="21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7" name="Google Shape;4937;p32"/>
                <p:cNvSpPr/>
                <p:nvPr/>
              </p:nvSpPr>
              <p:spPr>
                <a:xfrm>
                  <a:off x="-25688000" y="-60043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274" y="396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8" name="Google Shape;4938;p32"/>
                <p:cNvSpPr/>
                <p:nvPr/>
              </p:nvSpPr>
              <p:spPr>
                <a:xfrm>
                  <a:off x="-25390125" y="-589340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2"/>
                        <a:pt x="1" y="21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6" y="304"/>
                        <a:pt x="366" y="213"/>
                      </a:cubicBezTo>
                      <a:cubicBezTo>
                        <a:pt x="366" y="92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39" name="Google Shape;4939;p32"/>
                <p:cNvSpPr/>
                <p:nvPr/>
              </p:nvSpPr>
              <p:spPr>
                <a:xfrm>
                  <a:off x="-26015500" y="-5917725"/>
                  <a:ext cx="990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0" name="Google Shape;4940;p32"/>
                <p:cNvSpPr/>
                <p:nvPr/>
              </p:nvSpPr>
              <p:spPr>
                <a:xfrm>
                  <a:off x="-26460800" y="-49655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1" name="Google Shape;4941;p32"/>
                <p:cNvSpPr/>
                <p:nvPr/>
              </p:nvSpPr>
              <p:spPr>
                <a:xfrm>
                  <a:off x="-26115050" y="-49944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2" name="Google Shape;4942;p32"/>
                <p:cNvSpPr/>
                <p:nvPr/>
              </p:nvSpPr>
              <p:spPr>
                <a:xfrm>
                  <a:off x="-25893925" y="-53113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22" y="0"/>
                        <a:pt x="1" y="152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3" name="Google Shape;4943;p32"/>
                <p:cNvSpPr/>
                <p:nvPr/>
              </p:nvSpPr>
              <p:spPr>
                <a:xfrm>
                  <a:off x="-26059575" y="-46297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4" name="Google Shape;4944;p32"/>
                <p:cNvSpPr/>
                <p:nvPr/>
              </p:nvSpPr>
              <p:spPr>
                <a:xfrm>
                  <a:off x="-24055750" y="-7007400"/>
                  <a:ext cx="3347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5" name="Google Shape;4945;p32"/>
                <p:cNvSpPr/>
                <p:nvPr/>
              </p:nvSpPr>
              <p:spPr>
                <a:xfrm>
                  <a:off x="-23144625" y="-702032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274" y="1"/>
                        <a:pt x="0" y="305"/>
                        <a:pt x="0" y="670"/>
                      </a:cubicBezTo>
                      <a:cubicBezTo>
                        <a:pt x="0" y="1034"/>
                        <a:pt x="27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6" name="Google Shape;4946;p32"/>
                <p:cNvSpPr/>
                <p:nvPr/>
              </p:nvSpPr>
              <p:spPr>
                <a:xfrm>
                  <a:off x="-24394650" y="-7198125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9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99" y="1338"/>
                      </a:cubicBezTo>
                      <a:cubicBezTo>
                        <a:pt x="1064" y="1338"/>
                        <a:pt x="1368" y="1064"/>
                        <a:pt x="1368" y="669"/>
                      </a:cubicBezTo>
                      <a:cubicBezTo>
                        <a:pt x="1368" y="304"/>
                        <a:pt x="1064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7" name="Google Shape;4947;p32"/>
                <p:cNvSpPr/>
                <p:nvPr/>
              </p:nvSpPr>
              <p:spPr>
                <a:xfrm>
                  <a:off x="-22349775" y="-6951925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274" y="0"/>
                        <a:pt x="0" y="304"/>
                        <a:pt x="0" y="669"/>
                      </a:cubicBezTo>
                      <a:cubicBezTo>
                        <a:pt x="0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8" name="Google Shape;4948;p32"/>
                <p:cNvSpPr/>
                <p:nvPr/>
              </p:nvSpPr>
              <p:spPr>
                <a:xfrm>
                  <a:off x="-23867300" y="-71244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2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22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49" name="Google Shape;4949;p32"/>
                <p:cNvSpPr/>
                <p:nvPr/>
              </p:nvSpPr>
              <p:spPr>
                <a:xfrm>
                  <a:off x="-23522300" y="-7167725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2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0" name="Google Shape;4950;p32"/>
                <p:cNvSpPr/>
                <p:nvPr/>
              </p:nvSpPr>
              <p:spPr>
                <a:xfrm>
                  <a:off x="-23870325" y="-6654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2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1" name="Google Shape;4951;p32"/>
                <p:cNvSpPr/>
                <p:nvPr/>
              </p:nvSpPr>
              <p:spPr>
                <a:xfrm>
                  <a:off x="-24111225" y="-61198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6" y="305"/>
                        <a:pt x="366" y="183"/>
                      </a:cubicBezTo>
                      <a:cubicBezTo>
                        <a:pt x="36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2" name="Google Shape;4952;p32"/>
                <p:cNvSpPr/>
                <p:nvPr/>
              </p:nvSpPr>
              <p:spPr>
                <a:xfrm>
                  <a:off x="-23440225" y="-67072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3" name="Google Shape;4953;p32"/>
                <p:cNvSpPr/>
                <p:nvPr/>
              </p:nvSpPr>
              <p:spPr>
                <a:xfrm>
                  <a:off x="-23545850" y="-66039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5"/>
                        <a:pt x="183" y="365"/>
                      </a:cubicBezTo>
                      <a:cubicBezTo>
                        <a:pt x="304" y="365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4" name="Google Shape;4954;p32"/>
                <p:cNvSpPr/>
                <p:nvPr/>
              </p:nvSpPr>
              <p:spPr>
                <a:xfrm>
                  <a:off x="-23603600" y="-65233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61"/>
                        <a:pt x="0" y="183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5" name="Google Shape;4955;p32"/>
                <p:cNvSpPr/>
                <p:nvPr/>
              </p:nvSpPr>
              <p:spPr>
                <a:xfrm>
                  <a:off x="-24799675" y="-65993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62"/>
                        <a:pt x="0" y="183"/>
                      </a:cubicBezTo>
                      <a:cubicBezTo>
                        <a:pt x="0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6" name="Google Shape;4956;p32"/>
                <p:cNvSpPr/>
                <p:nvPr/>
              </p:nvSpPr>
              <p:spPr>
                <a:xfrm>
                  <a:off x="-24088425" y="-63577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7" name="Google Shape;4957;p32"/>
                <p:cNvSpPr/>
                <p:nvPr/>
              </p:nvSpPr>
              <p:spPr>
                <a:xfrm>
                  <a:off x="-22744925" y="-7192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8" name="Google Shape;4958;p32"/>
                <p:cNvSpPr/>
                <p:nvPr/>
              </p:nvSpPr>
              <p:spPr>
                <a:xfrm>
                  <a:off x="-24051950" y="-5271800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69"/>
                      </a:cubicBezTo>
                      <a:cubicBezTo>
                        <a:pt x="1" y="1033"/>
                        <a:pt x="305" y="1337"/>
                        <a:pt x="670" y="1337"/>
                      </a:cubicBezTo>
                      <a:cubicBezTo>
                        <a:pt x="1065" y="1337"/>
                        <a:pt x="1369" y="1064"/>
                        <a:pt x="1369" y="669"/>
                      </a:cubicBezTo>
                      <a:cubicBezTo>
                        <a:pt x="1369" y="304"/>
                        <a:pt x="1065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59" name="Google Shape;4959;p32"/>
                <p:cNvSpPr/>
                <p:nvPr/>
              </p:nvSpPr>
              <p:spPr>
                <a:xfrm>
                  <a:off x="-24448600" y="-5201150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38"/>
                        <a:pt x="669" y="1338"/>
                      </a:cubicBezTo>
                      <a:cubicBezTo>
                        <a:pt x="1034" y="1338"/>
                        <a:pt x="1338" y="1065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0" name="Google Shape;4960;p32"/>
                <p:cNvSpPr/>
                <p:nvPr/>
              </p:nvSpPr>
              <p:spPr>
                <a:xfrm>
                  <a:off x="-25061850" y="-4521800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700" y="0"/>
                      </a:moveTo>
                      <a:cubicBezTo>
                        <a:pt x="305" y="0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70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274"/>
                        <a:pt x="1065" y="0"/>
                        <a:pt x="70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1" name="Google Shape;4961;p32"/>
                <p:cNvSpPr/>
                <p:nvPr/>
              </p:nvSpPr>
              <p:spPr>
                <a:xfrm>
                  <a:off x="-21732750" y="-66305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69" y="1"/>
                      </a:moveTo>
                      <a:cubicBezTo>
                        <a:pt x="304" y="1"/>
                        <a:pt x="1" y="305"/>
                        <a:pt x="1" y="669"/>
                      </a:cubicBezTo>
                      <a:cubicBezTo>
                        <a:pt x="1" y="1034"/>
                        <a:pt x="304" y="1338"/>
                        <a:pt x="66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2" name="Google Shape;4962;p32"/>
                <p:cNvSpPr/>
                <p:nvPr/>
              </p:nvSpPr>
              <p:spPr>
                <a:xfrm>
                  <a:off x="-22994175" y="-66517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3" name="Google Shape;4963;p32"/>
                <p:cNvSpPr/>
                <p:nvPr/>
              </p:nvSpPr>
              <p:spPr>
                <a:xfrm>
                  <a:off x="-24394650" y="-58387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4" name="Google Shape;4964;p32"/>
                <p:cNvSpPr/>
                <p:nvPr/>
              </p:nvSpPr>
              <p:spPr>
                <a:xfrm>
                  <a:off x="-23554200" y="-62900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5" name="Google Shape;4965;p32"/>
                <p:cNvSpPr/>
                <p:nvPr/>
              </p:nvSpPr>
              <p:spPr>
                <a:xfrm>
                  <a:off x="-22462250" y="-604385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6" name="Google Shape;4966;p32"/>
                <p:cNvSpPr/>
                <p:nvPr/>
              </p:nvSpPr>
              <p:spPr>
                <a:xfrm>
                  <a:off x="-23597525" y="-56092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7" name="Google Shape;4967;p32"/>
                <p:cNvSpPr/>
                <p:nvPr/>
              </p:nvSpPr>
              <p:spPr>
                <a:xfrm>
                  <a:off x="-24356650" y="-65666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8" name="Google Shape;4968;p32"/>
                <p:cNvSpPr/>
                <p:nvPr/>
              </p:nvSpPr>
              <p:spPr>
                <a:xfrm>
                  <a:off x="-23676550" y="-53728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48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9" name="Google Shape;4969;p32"/>
                <p:cNvSpPr/>
                <p:nvPr/>
              </p:nvSpPr>
              <p:spPr>
                <a:xfrm>
                  <a:off x="-23422000" y="-55066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183" y="366"/>
                      </a:cubicBezTo>
                      <a:cubicBezTo>
                        <a:pt x="274" y="366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0" name="Google Shape;4970;p32"/>
                <p:cNvSpPr/>
                <p:nvPr/>
              </p:nvSpPr>
              <p:spPr>
                <a:xfrm>
                  <a:off x="-23166675" y="-56608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1" name="Google Shape;4971;p32"/>
                <p:cNvSpPr/>
                <p:nvPr/>
              </p:nvSpPr>
              <p:spPr>
                <a:xfrm>
                  <a:off x="-22683375" y="-60218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9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2" name="Google Shape;4972;p32"/>
                <p:cNvSpPr/>
                <p:nvPr/>
              </p:nvSpPr>
              <p:spPr>
                <a:xfrm>
                  <a:off x="-22766975" y="-62953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5" y="365"/>
                        <a:pt x="366" y="274"/>
                        <a:pt x="366" y="183"/>
                      </a:cubicBezTo>
                      <a:cubicBezTo>
                        <a:pt x="366" y="61"/>
                        <a:pt x="27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3" name="Google Shape;4973;p32"/>
                <p:cNvSpPr/>
                <p:nvPr/>
              </p:nvSpPr>
              <p:spPr>
                <a:xfrm>
                  <a:off x="-23193275" y="-53599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275" y="395"/>
                        <a:pt x="366" y="304"/>
                        <a:pt x="366" y="213"/>
                      </a:cubicBezTo>
                      <a:cubicBezTo>
                        <a:pt x="366" y="91"/>
                        <a:pt x="27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4" name="Google Shape;4974;p32"/>
                <p:cNvSpPr/>
                <p:nvPr/>
              </p:nvSpPr>
              <p:spPr>
                <a:xfrm>
                  <a:off x="-22220600" y="-63957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305"/>
                        <a:pt x="61" y="366"/>
                        <a:pt x="183" y="366"/>
                      </a:cubicBezTo>
                      <a:cubicBezTo>
                        <a:pt x="274" y="36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5" name="Google Shape;4975;p32"/>
                <p:cNvSpPr/>
                <p:nvPr/>
              </p:nvSpPr>
              <p:spPr>
                <a:xfrm>
                  <a:off x="-22236550" y="-5587175"/>
                  <a:ext cx="9125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7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214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65" y="305"/>
                        <a:pt x="365" y="214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6" name="Google Shape;4976;p32"/>
                <p:cNvSpPr/>
                <p:nvPr/>
              </p:nvSpPr>
              <p:spPr>
                <a:xfrm>
                  <a:off x="-23735825" y="-47657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7" name="Google Shape;4977;p32"/>
                <p:cNvSpPr/>
                <p:nvPr/>
              </p:nvSpPr>
              <p:spPr>
                <a:xfrm>
                  <a:off x="-23165900" y="-5045375"/>
                  <a:ext cx="9900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7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8" name="Google Shape;4978;p32"/>
                <p:cNvSpPr/>
                <p:nvPr/>
              </p:nvSpPr>
              <p:spPr>
                <a:xfrm>
                  <a:off x="-25650000" y="-700360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5" y="304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9" name="Google Shape;4979;p32"/>
                <p:cNvSpPr/>
                <p:nvPr/>
              </p:nvSpPr>
              <p:spPr>
                <a:xfrm>
                  <a:off x="-22868800" y="-51114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92"/>
                        <a:pt x="1" y="183"/>
                      </a:cubicBezTo>
                      <a:cubicBezTo>
                        <a:pt x="1" y="304"/>
                        <a:pt x="92" y="365"/>
                        <a:pt x="183" y="365"/>
                      </a:cubicBezTo>
                      <a:cubicBezTo>
                        <a:pt x="305" y="365"/>
                        <a:pt x="366" y="304"/>
                        <a:pt x="366" y="183"/>
                      </a:cubicBezTo>
                      <a:cubicBezTo>
                        <a:pt x="366" y="92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0" name="Google Shape;4980;p32"/>
                <p:cNvSpPr/>
                <p:nvPr/>
              </p:nvSpPr>
              <p:spPr>
                <a:xfrm>
                  <a:off x="-22728975" y="-518442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5" y="304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1" name="Google Shape;4981;p32"/>
                <p:cNvSpPr/>
                <p:nvPr/>
              </p:nvSpPr>
              <p:spPr>
                <a:xfrm>
                  <a:off x="-22755575" y="-52725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6" y="305"/>
                        <a:pt x="366" y="183"/>
                      </a:cubicBezTo>
                      <a:cubicBezTo>
                        <a:pt x="36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2" name="Google Shape;4982;p32"/>
                <p:cNvSpPr/>
                <p:nvPr/>
              </p:nvSpPr>
              <p:spPr>
                <a:xfrm>
                  <a:off x="-23324725" y="-5607675"/>
                  <a:ext cx="99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13" y="0"/>
                      </a:moveTo>
                      <a:cubicBezTo>
                        <a:pt x="122" y="0"/>
                        <a:pt x="31" y="61"/>
                        <a:pt x="1" y="152"/>
                      </a:cubicBezTo>
                      <a:cubicBezTo>
                        <a:pt x="1" y="243"/>
                        <a:pt x="61" y="365"/>
                        <a:pt x="152" y="365"/>
                      </a:cubicBezTo>
                      <a:cubicBezTo>
                        <a:pt x="169" y="370"/>
                        <a:pt x="186" y="373"/>
                        <a:pt x="203" y="373"/>
                      </a:cubicBezTo>
                      <a:cubicBezTo>
                        <a:pt x="283" y="373"/>
                        <a:pt x="365" y="318"/>
                        <a:pt x="365" y="243"/>
                      </a:cubicBezTo>
                      <a:cubicBezTo>
                        <a:pt x="396" y="122"/>
                        <a:pt x="335" y="31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3" name="Google Shape;4983;p32"/>
                <p:cNvSpPr/>
                <p:nvPr/>
              </p:nvSpPr>
              <p:spPr>
                <a:xfrm>
                  <a:off x="-23792825" y="-47034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214" y="366"/>
                      </a:cubicBezTo>
                      <a:cubicBezTo>
                        <a:pt x="305" y="366"/>
                        <a:pt x="396" y="305"/>
                        <a:pt x="396" y="183"/>
                      </a:cubicBezTo>
                      <a:cubicBezTo>
                        <a:pt x="396" y="92"/>
                        <a:pt x="305" y="1"/>
                        <a:pt x="21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4" name="Google Shape;4984;p32"/>
                <p:cNvSpPr/>
                <p:nvPr/>
              </p:nvSpPr>
              <p:spPr>
                <a:xfrm>
                  <a:off x="-23608175" y="-60043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305"/>
                        <a:pt x="62" y="396"/>
                        <a:pt x="183" y="396"/>
                      </a:cubicBezTo>
                      <a:cubicBezTo>
                        <a:pt x="274" y="396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5" name="Google Shape;4985;p32"/>
                <p:cNvSpPr/>
                <p:nvPr/>
              </p:nvSpPr>
              <p:spPr>
                <a:xfrm>
                  <a:off x="-23310275" y="-58934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61" y="0"/>
                        <a:pt x="0" y="92"/>
                        <a:pt x="0" y="213"/>
                      </a:cubicBezTo>
                      <a:cubicBezTo>
                        <a:pt x="0" y="304"/>
                        <a:pt x="61" y="396"/>
                        <a:pt x="182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6" name="Google Shape;4986;p32"/>
                <p:cNvSpPr/>
                <p:nvPr/>
              </p:nvSpPr>
              <p:spPr>
                <a:xfrm>
                  <a:off x="-20737300" y="-63554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1"/>
                      </a:moveTo>
                      <a:cubicBezTo>
                        <a:pt x="92" y="1"/>
                        <a:pt x="1" y="62"/>
                        <a:pt x="1" y="183"/>
                      </a:cubicBezTo>
                      <a:cubicBezTo>
                        <a:pt x="1" y="275"/>
                        <a:pt x="92" y="366"/>
                        <a:pt x="183" y="366"/>
                      </a:cubicBezTo>
                      <a:cubicBezTo>
                        <a:pt x="305" y="366"/>
                        <a:pt x="396" y="275"/>
                        <a:pt x="396" y="183"/>
                      </a:cubicBezTo>
                      <a:cubicBezTo>
                        <a:pt x="396" y="6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7" name="Google Shape;4987;p32"/>
                <p:cNvSpPr/>
                <p:nvPr/>
              </p:nvSpPr>
              <p:spPr>
                <a:xfrm>
                  <a:off x="-20481975" y="-6510425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304"/>
                        <a:pt x="92" y="365"/>
                        <a:pt x="183" y="365"/>
                      </a:cubicBezTo>
                      <a:cubicBezTo>
                        <a:pt x="305" y="365"/>
                        <a:pt x="396" y="304"/>
                        <a:pt x="396" y="183"/>
                      </a:cubicBezTo>
                      <a:cubicBezTo>
                        <a:pt x="39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8" name="Google Shape;4988;p32"/>
                <p:cNvSpPr/>
                <p:nvPr/>
              </p:nvSpPr>
              <p:spPr>
                <a:xfrm>
                  <a:off x="-20508575" y="-6208750"/>
                  <a:ext cx="99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7" h="366" extrusionOk="0">
                      <a:moveTo>
                        <a:pt x="214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304"/>
                        <a:pt x="92" y="365"/>
                        <a:pt x="214" y="365"/>
                      </a:cubicBezTo>
                      <a:cubicBezTo>
                        <a:pt x="305" y="365"/>
                        <a:pt x="396" y="304"/>
                        <a:pt x="396" y="183"/>
                      </a:cubicBezTo>
                      <a:cubicBezTo>
                        <a:pt x="396" y="91"/>
                        <a:pt x="305" y="0"/>
                        <a:pt x="21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9" name="Google Shape;4989;p32"/>
                <p:cNvSpPr/>
                <p:nvPr/>
              </p:nvSpPr>
              <p:spPr>
                <a:xfrm>
                  <a:off x="-20640025" y="-6456675"/>
                  <a:ext cx="99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1" extrusionOk="0">
                      <a:moveTo>
                        <a:pt x="195" y="1"/>
                      </a:moveTo>
                      <a:cubicBezTo>
                        <a:pt x="114" y="1"/>
                        <a:pt x="31" y="60"/>
                        <a:pt x="31" y="160"/>
                      </a:cubicBezTo>
                      <a:cubicBezTo>
                        <a:pt x="1" y="252"/>
                        <a:pt x="61" y="343"/>
                        <a:pt x="152" y="373"/>
                      </a:cubicBezTo>
                      <a:cubicBezTo>
                        <a:pt x="173" y="378"/>
                        <a:pt x="193" y="381"/>
                        <a:pt x="212" y="381"/>
                      </a:cubicBezTo>
                      <a:cubicBezTo>
                        <a:pt x="304" y="381"/>
                        <a:pt x="370" y="322"/>
                        <a:pt x="396" y="221"/>
                      </a:cubicBezTo>
                      <a:cubicBezTo>
                        <a:pt x="396" y="130"/>
                        <a:pt x="335" y="39"/>
                        <a:pt x="244" y="8"/>
                      </a:cubicBezTo>
                      <a:cubicBezTo>
                        <a:pt x="228" y="3"/>
                        <a:pt x="21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0" name="Google Shape;4990;p32"/>
                <p:cNvSpPr/>
                <p:nvPr/>
              </p:nvSpPr>
              <p:spPr>
                <a:xfrm>
                  <a:off x="-20625575" y="-674220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274"/>
                        <a:pt x="91" y="365"/>
                        <a:pt x="182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1" name="Google Shape;4991;p32"/>
                <p:cNvSpPr/>
                <p:nvPr/>
              </p:nvSpPr>
              <p:spPr>
                <a:xfrm>
                  <a:off x="-23935675" y="-591772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2" name="Google Shape;4992;p32"/>
                <p:cNvSpPr/>
                <p:nvPr/>
              </p:nvSpPr>
              <p:spPr>
                <a:xfrm>
                  <a:off x="-20554150" y="-69922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3" name="Google Shape;4993;p32"/>
                <p:cNvSpPr/>
                <p:nvPr/>
              </p:nvSpPr>
              <p:spPr>
                <a:xfrm>
                  <a:off x="-20640025" y="-6156550"/>
                  <a:ext cx="36500" cy="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" h="1326" extrusionOk="0">
                      <a:moveTo>
                        <a:pt x="739" y="0"/>
                      </a:moveTo>
                      <a:cubicBezTo>
                        <a:pt x="415" y="0"/>
                        <a:pt x="116" y="230"/>
                        <a:pt x="61" y="557"/>
                      </a:cubicBezTo>
                      <a:cubicBezTo>
                        <a:pt x="1" y="921"/>
                        <a:pt x="244" y="1256"/>
                        <a:pt x="608" y="1317"/>
                      </a:cubicBezTo>
                      <a:cubicBezTo>
                        <a:pt x="646" y="1323"/>
                        <a:pt x="684" y="1326"/>
                        <a:pt x="721" y="1326"/>
                      </a:cubicBezTo>
                      <a:cubicBezTo>
                        <a:pt x="1045" y="1326"/>
                        <a:pt x="1344" y="1097"/>
                        <a:pt x="1399" y="769"/>
                      </a:cubicBezTo>
                      <a:cubicBezTo>
                        <a:pt x="1460" y="405"/>
                        <a:pt x="1216" y="70"/>
                        <a:pt x="852" y="10"/>
                      </a:cubicBezTo>
                      <a:cubicBezTo>
                        <a:pt x="814" y="3"/>
                        <a:pt x="776" y="0"/>
                        <a:pt x="73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chemeClr val="dk1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4" name="Google Shape;4994;p32"/>
                <p:cNvSpPr/>
                <p:nvPr/>
              </p:nvSpPr>
              <p:spPr>
                <a:xfrm>
                  <a:off x="-20561750" y="-64998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99" y="1"/>
                      </a:moveTo>
                      <a:cubicBezTo>
                        <a:pt x="304" y="1"/>
                        <a:pt x="0" y="274"/>
                        <a:pt x="0" y="669"/>
                      </a:cubicBezTo>
                      <a:cubicBezTo>
                        <a:pt x="0" y="1034"/>
                        <a:pt x="304" y="1338"/>
                        <a:pt x="69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5" name="Google Shape;4995;p32"/>
                <p:cNvSpPr/>
                <p:nvPr/>
              </p:nvSpPr>
              <p:spPr>
                <a:xfrm>
                  <a:off x="-19997150" y="-7161650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6" name="Google Shape;4996;p32"/>
                <p:cNvSpPr/>
                <p:nvPr/>
              </p:nvSpPr>
              <p:spPr>
                <a:xfrm>
                  <a:off x="-20039700" y="-64808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7" name="Google Shape;4997;p32"/>
                <p:cNvSpPr/>
                <p:nvPr/>
              </p:nvSpPr>
              <p:spPr>
                <a:xfrm>
                  <a:off x="-20254000" y="-607045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8" name="Google Shape;4998;p32"/>
                <p:cNvSpPr/>
                <p:nvPr/>
              </p:nvSpPr>
              <p:spPr>
                <a:xfrm>
                  <a:off x="-19864925" y="-6378975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213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65" y="305"/>
                        <a:pt x="365" y="21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9" name="Google Shape;4999;p32"/>
                <p:cNvSpPr/>
                <p:nvPr/>
              </p:nvSpPr>
              <p:spPr>
                <a:xfrm>
                  <a:off x="-19767675" y="-6479475"/>
                  <a:ext cx="9900" cy="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0" extrusionOk="0">
                      <a:moveTo>
                        <a:pt x="184" y="1"/>
                      </a:moveTo>
                      <a:cubicBezTo>
                        <a:pt x="93" y="1"/>
                        <a:pt x="26" y="60"/>
                        <a:pt x="1" y="160"/>
                      </a:cubicBezTo>
                      <a:cubicBezTo>
                        <a:pt x="1" y="252"/>
                        <a:pt x="62" y="343"/>
                        <a:pt x="153" y="373"/>
                      </a:cubicBezTo>
                      <a:cubicBezTo>
                        <a:pt x="165" y="377"/>
                        <a:pt x="178" y="379"/>
                        <a:pt x="191" y="379"/>
                      </a:cubicBezTo>
                      <a:cubicBezTo>
                        <a:pt x="274" y="379"/>
                        <a:pt x="366" y="300"/>
                        <a:pt x="366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3" y="3"/>
                        <a:pt x="203" y="1"/>
                        <a:pt x="18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0" name="Google Shape;5000;p32"/>
                <p:cNvSpPr/>
                <p:nvPr/>
              </p:nvSpPr>
              <p:spPr>
                <a:xfrm>
                  <a:off x="-20051100" y="-68759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1" name="Google Shape;5001;p32"/>
                <p:cNvSpPr/>
                <p:nvPr/>
              </p:nvSpPr>
              <p:spPr>
                <a:xfrm>
                  <a:off x="-19753225" y="-67650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2" name="Google Shape;5002;p32"/>
                <p:cNvSpPr/>
                <p:nvPr/>
              </p:nvSpPr>
              <p:spPr>
                <a:xfrm>
                  <a:off x="-20378625" y="-678930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2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3" name="Google Shape;5003;p32"/>
                <p:cNvSpPr/>
                <p:nvPr/>
              </p:nvSpPr>
              <p:spPr>
                <a:xfrm>
                  <a:off x="-24380975" y="-49655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4" name="Google Shape;5004;p32"/>
                <p:cNvSpPr/>
                <p:nvPr/>
              </p:nvSpPr>
              <p:spPr>
                <a:xfrm>
                  <a:off x="-24035225" y="-49944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61" y="0"/>
                        <a:pt x="1" y="92"/>
                        <a:pt x="1" y="183"/>
                      </a:cubicBezTo>
                      <a:cubicBezTo>
                        <a:pt x="1" y="304"/>
                        <a:pt x="61" y="365"/>
                        <a:pt x="183" y="365"/>
                      </a:cubicBezTo>
                      <a:cubicBezTo>
                        <a:pt x="274" y="365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5" name="Google Shape;5005;p32"/>
                <p:cNvSpPr/>
                <p:nvPr/>
              </p:nvSpPr>
              <p:spPr>
                <a:xfrm>
                  <a:off x="-24589950" y="-51487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6" name="Google Shape;5006;p32"/>
                <p:cNvSpPr/>
                <p:nvPr/>
              </p:nvSpPr>
              <p:spPr>
                <a:xfrm>
                  <a:off x="-24258625" y="-453245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7" name="Google Shape;5007;p32"/>
                <p:cNvSpPr/>
                <p:nvPr/>
              </p:nvSpPr>
              <p:spPr>
                <a:xfrm>
                  <a:off x="-20578475" y="-55301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61" y="1"/>
                        <a:pt x="1" y="92"/>
                        <a:pt x="1" y="213"/>
                      </a:cubicBezTo>
                      <a:cubicBezTo>
                        <a:pt x="1" y="304"/>
                        <a:pt x="61" y="396"/>
                        <a:pt x="183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8" name="Google Shape;5008;p32"/>
                <p:cNvSpPr/>
                <p:nvPr/>
              </p:nvSpPr>
              <p:spPr>
                <a:xfrm>
                  <a:off x="-20511600" y="-5224700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9" name="Google Shape;5009;p32"/>
                <p:cNvSpPr/>
                <p:nvPr/>
              </p:nvSpPr>
              <p:spPr>
                <a:xfrm>
                  <a:off x="-19859625" y="-55522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0" name="Google Shape;5010;p32"/>
                <p:cNvSpPr/>
                <p:nvPr/>
              </p:nvSpPr>
              <p:spPr>
                <a:xfrm>
                  <a:off x="-20073900" y="-51418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3"/>
                        <a:pt x="54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1" name="Google Shape;5011;p32"/>
                <p:cNvSpPr/>
                <p:nvPr/>
              </p:nvSpPr>
              <p:spPr>
                <a:xfrm>
                  <a:off x="-20643825" y="-4908575"/>
                  <a:ext cx="990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4" y="395"/>
                        <a:pt x="396" y="304"/>
                        <a:pt x="396" y="213"/>
                      </a:cubicBezTo>
                      <a:cubicBezTo>
                        <a:pt x="396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2" name="Google Shape;5012;p32"/>
                <p:cNvSpPr/>
                <p:nvPr/>
              </p:nvSpPr>
              <p:spPr>
                <a:xfrm>
                  <a:off x="-20298075" y="-49374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5" y="304"/>
                        <a:pt x="365" y="182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3" name="Google Shape;5013;p32"/>
                <p:cNvSpPr/>
                <p:nvPr/>
              </p:nvSpPr>
              <p:spPr>
                <a:xfrm>
                  <a:off x="-20520725" y="-44754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4" name="Google Shape;5014;p32"/>
                <p:cNvSpPr/>
                <p:nvPr/>
              </p:nvSpPr>
              <p:spPr>
                <a:xfrm>
                  <a:off x="-21818625" y="-63630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22" y="670"/>
                        <a:pt x="335" y="670"/>
                      </a:cubicBezTo>
                      <a:cubicBezTo>
                        <a:pt x="518" y="670"/>
                        <a:pt x="669" y="518"/>
                        <a:pt x="669" y="335"/>
                      </a:cubicBezTo>
                      <a:cubicBezTo>
                        <a:pt x="669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5" name="Google Shape;5015;p32"/>
                <p:cNvSpPr/>
                <p:nvPr/>
              </p:nvSpPr>
              <p:spPr>
                <a:xfrm>
                  <a:off x="-22059500" y="-58280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6" name="Google Shape;5016;p32"/>
                <p:cNvSpPr/>
                <p:nvPr/>
              </p:nvSpPr>
              <p:spPr>
                <a:xfrm>
                  <a:off x="-21388525" y="-64146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2"/>
                      </a:cubicBezTo>
                      <a:cubicBezTo>
                        <a:pt x="36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7" name="Google Shape;5017;p32"/>
                <p:cNvSpPr/>
                <p:nvPr/>
              </p:nvSpPr>
              <p:spPr>
                <a:xfrm>
                  <a:off x="-22990375" y="-69747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5" y="305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8" name="Google Shape;5018;p32"/>
                <p:cNvSpPr/>
                <p:nvPr/>
              </p:nvSpPr>
              <p:spPr>
                <a:xfrm>
                  <a:off x="-21004775" y="-70507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1" y="62"/>
                        <a:pt x="1" y="183"/>
                      </a:cubicBezTo>
                      <a:cubicBezTo>
                        <a:pt x="1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9" name="Google Shape;5019;p32"/>
                <p:cNvSpPr/>
                <p:nvPr/>
              </p:nvSpPr>
              <p:spPr>
                <a:xfrm>
                  <a:off x="-21489575" y="-6794625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0" name="Google Shape;5020;p32"/>
                <p:cNvSpPr/>
                <p:nvPr/>
              </p:nvSpPr>
              <p:spPr>
                <a:xfrm>
                  <a:off x="-21551900" y="-62315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61" y="0"/>
                        <a:pt x="1" y="92"/>
                        <a:pt x="1" y="213"/>
                      </a:cubicBezTo>
                      <a:cubicBezTo>
                        <a:pt x="1" y="304"/>
                        <a:pt x="61" y="396"/>
                        <a:pt x="183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1" name="Google Shape;5021;p32"/>
                <p:cNvSpPr/>
                <p:nvPr/>
              </p:nvSpPr>
              <p:spPr>
                <a:xfrm>
                  <a:off x="-22648425" y="-6387325"/>
                  <a:ext cx="1067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96" extrusionOk="0">
                      <a:moveTo>
                        <a:pt x="183" y="0"/>
                      </a:moveTo>
                      <a:cubicBezTo>
                        <a:pt x="92" y="31"/>
                        <a:pt x="1" y="122"/>
                        <a:pt x="31" y="213"/>
                      </a:cubicBezTo>
                      <a:cubicBezTo>
                        <a:pt x="31" y="335"/>
                        <a:pt x="153" y="395"/>
                        <a:pt x="244" y="395"/>
                      </a:cubicBezTo>
                      <a:cubicBezTo>
                        <a:pt x="335" y="365"/>
                        <a:pt x="426" y="274"/>
                        <a:pt x="396" y="183"/>
                      </a:cubicBezTo>
                      <a:cubicBezTo>
                        <a:pt x="39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2" name="Google Shape;5022;p32"/>
                <p:cNvSpPr/>
                <p:nvPr/>
              </p:nvSpPr>
              <p:spPr>
                <a:xfrm>
                  <a:off x="-22036700" y="-6065125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3" name="Google Shape;5023;p32"/>
                <p:cNvSpPr/>
                <p:nvPr/>
              </p:nvSpPr>
              <p:spPr>
                <a:xfrm>
                  <a:off x="-24693300" y="-70590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4" name="Google Shape;5024;p32"/>
                <p:cNvSpPr/>
                <p:nvPr/>
              </p:nvSpPr>
              <p:spPr>
                <a:xfrm>
                  <a:off x="-22197800" y="-49899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9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65"/>
                        <a:pt x="304" y="1338"/>
                        <a:pt x="69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5" name="Google Shape;5025;p32"/>
                <p:cNvSpPr/>
                <p:nvPr/>
              </p:nvSpPr>
              <p:spPr>
                <a:xfrm>
                  <a:off x="-23536725" y="-4492175"/>
                  <a:ext cx="33450" cy="3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6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69"/>
                        <a:pt x="669" y="1369"/>
                      </a:cubicBezTo>
                      <a:cubicBezTo>
                        <a:pt x="1034" y="1369"/>
                        <a:pt x="1338" y="1065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6" name="Google Shape;5026;p32"/>
                <p:cNvSpPr/>
                <p:nvPr/>
              </p:nvSpPr>
              <p:spPr>
                <a:xfrm>
                  <a:off x="-23007850" y="-4404775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700" y="0"/>
                      </a:moveTo>
                      <a:cubicBezTo>
                        <a:pt x="304" y="0"/>
                        <a:pt x="1" y="304"/>
                        <a:pt x="1" y="669"/>
                      </a:cubicBezTo>
                      <a:cubicBezTo>
                        <a:pt x="1" y="1064"/>
                        <a:pt x="304" y="1338"/>
                        <a:pt x="700" y="1338"/>
                      </a:cubicBezTo>
                      <a:cubicBezTo>
                        <a:pt x="1064" y="1338"/>
                        <a:pt x="1368" y="1064"/>
                        <a:pt x="1368" y="669"/>
                      </a:cubicBezTo>
                      <a:cubicBezTo>
                        <a:pt x="1368" y="304"/>
                        <a:pt x="1064" y="0"/>
                        <a:pt x="70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7" name="Google Shape;5027;p32"/>
                <p:cNvSpPr/>
                <p:nvPr/>
              </p:nvSpPr>
              <p:spPr>
                <a:xfrm>
                  <a:off x="-23829300" y="-5085650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69" y="1"/>
                      </a:moveTo>
                      <a:cubicBezTo>
                        <a:pt x="305" y="1"/>
                        <a:pt x="1" y="305"/>
                        <a:pt x="1" y="670"/>
                      </a:cubicBezTo>
                      <a:cubicBezTo>
                        <a:pt x="1" y="1034"/>
                        <a:pt x="305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8" name="Google Shape;5028;p32"/>
                <p:cNvSpPr/>
                <p:nvPr/>
              </p:nvSpPr>
              <p:spPr>
                <a:xfrm>
                  <a:off x="-20799600" y="-588277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9" name="Google Shape;5029;p32"/>
                <p:cNvSpPr/>
                <p:nvPr/>
              </p:nvSpPr>
              <p:spPr>
                <a:xfrm>
                  <a:off x="-19681050" y="-63387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305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0" name="Google Shape;5030;p32"/>
                <p:cNvSpPr/>
                <p:nvPr/>
              </p:nvSpPr>
              <p:spPr>
                <a:xfrm>
                  <a:off x="-20942450" y="-63599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1" name="Google Shape;5031;p32"/>
                <p:cNvSpPr/>
                <p:nvPr/>
              </p:nvSpPr>
              <p:spPr>
                <a:xfrm>
                  <a:off x="-22342950" y="-55469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4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2" name="Google Shape;5032;p32"/>
                <p:cNvSpPr/>
                <p:nvPr/>
              </p:nvSpPr>
              <p:spPr>
                <a:xfrm>
                  <a:off x="-21084550" y="-684175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4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3" name="Google Shape;5033;p32"/>
                <p:cNvSpPr/>
                <p:nvPr/>
              </p:nvSpPr>
              <p:spPr>
                <a:xfrm>
                  <a:off x="-21189425" y="-71343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4" name="Google Shape;5034;p32"/>
                <p:cNvSpPr/>
                <p:nvPr/>
              </p:nvSpPr>
              <p:spPr>
                <a:xfrm>
                  <a:off x="-20410525" y="-5752050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5" name="Google Shape;5035;p32"/>
                <p:cNvSpPr/>
                <p:nvPr/>
              </p:nvSpPr>
              <p:spPr>
                <a:xfrm>
                  <a:off x="-21342175" y="-59762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6" name="Google Shape;5036;p32"/>
                <p:cNvSpPr/>
                <p:nvPr/>
              </p:nvSpPr>
              <p:spPr>
                <a:xfrm>
                  <a:off x="-22304950" y="-62748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7" name="Google Shape;5037;p32"/>
                <p:cNvSpPr/>
                <p:nvPr/>
              </p:nvSpPr>
              <p:spPr>
                <a:xfrm>
                  <a:off x="-21759350" y="-49063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8" name="Google Shape;5038;p32"/>
                <p:cNvSpPr/>
                <p:nvPr/>
              </p:nvSpPr>
              <p:spPr>
                <a:xfrm>
                  <a:off x="-21370275" y="-5214050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61"/>
                        <a:pt x="0" y="182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2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9" name="Google Shape;5039;p32"/>
                <p:cNvSpPr/>
                <p:nvPr/>
              </p:nvSpPr>
              <p:spPr>
                <a:xfrm>
                  <a:off x="-21114950" y="-536907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65"/>
                        <a:pt x="183" y="365"/>
                      </a:cubicBezTo>
                      <a:cubicBezTo>
                        <a:pt x="274" y="365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0" name="Google Shape;5040;p32"/>
                <p:cNvSpPr/>
                <p:nvPr/>
              </p:nvSpPr>
              <p:spPr>
                <a:xfrm>
                  <a:off x="-20631675" y="-572927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1"/>
                      </a:moveTo>
                      <a:cubicBezTo>
                        <a:pt x="92" y="1"/>
                        <a:pt x="1" y="62"/>
                        <a:pt x="1" y="183"/>
                      </a:cubicBezTo>
                      <a:cubicBezTo>
                        <a:pt x="1" y="274"/>
                        <a:pt x="92" y="366"/>
                        <a:pt x="214" y="366"/>
                      </a:cubicBezTo>
                      <a:cubicBezTo>
                        <a:pt x="305" y="366"/>
                        <a:pt x="396" y="274"/>
                        <a:pt x="396" y="183"/>
                      </a:cubicBezTo>
                      <a:cubicBezTo>
                        <a:pt x="396" y="62"/>
                        <a:pt x="305" y="1"/>
                        <a:pt x="21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1" name="Google Shape;5041;p32"/>
                <p:cNvSpPr/>
                <p:nvPr/>
              </p:nvSpPr>
              <p:spPr>
                <a:xfrm>
                  <a:off x="-20811000" y="-596180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214"/>
                      </a:cubicBezTo>
                      <a:cubicBezTo>
                        <a:pt x="0" y="305"/>
                        <a:pt x="61" y="396"/>
                        <a:pt x="183" y="396"/>
                      </a:cubicBezTo>
                      <a:cubicBezTo>
                        <a:pt x="274" y="396"/>
                        <a:pt x="365" y="305"/>
                        <a:pt x="365" y="214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2" name="Google Shape;5042;p32"/>
                <p:cNvSpPr/>
                <p:nvPr/>
              </p:nvSpPr>
              <p:spPr>
                <a:xfrm>
                  <a:off x="-21640800" y="-5468625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64"/>
                        <a:pt x="304" y="1338"/>
                        <a:pt x="669" y="1338"/>
                      </a:cubicBezTo>
                      <a:cubicBezTo>
                        <a:pt x="1064" y="1338"/>
                        <a:pt x="1338" y="1064"/>
                        <a:pt x="1338" y="669"/>
                      </a:cubicBezTo>
                      <a:cubicBezTo>
                        <a:pt x="1338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3" name="Google Shape;5043;p32"/>
                <p:cNvSpPr/>
                <p:nvPr/>
              </p:nvSpPr>
              <p:spPr>
                <a:xfrm>
                  <a:off x="-22318625" y="-391617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65"/>
                        <a:pt x="30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4" name="Google Shape;5044;p32"/>
                <p:cNvSpPr/>
                <p:nvPr/>
              </p:nvSpPr>
              <p:spPr>
                <a:xfrm>
                  <a:off x="-22131700" y="-37208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22" y="0"/>
                        <a:pt x="1" y="152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5" name="Google Shape;5045;p32"/>
                <p:cNvSpPr/>
                <p:nvPr/>
              </p:nvSpPr>
              <p:spPr>
                <a:xfrm>
                  <a:off x="-21254775" y="-39906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48"/>
                        <a:pt x="152" y="670"/>
                        <a:pt x="335" y="670"/>
                      </a:cubicBezTo>
                      <a:cubicBezTo>
                        <a:pt x="517" y="670"/>
                        <a:pt x="669" y="54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6" name="Google Shape;5046;p32"/>
                <p:cNvSpPr/>
                <p:nvPr/>
              </p:nvSpPr>
              <p:spPr>
                <a:xfrm>
                  <a:off x="-21842925" y="-38029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5"/>
                        <a:pt x="182" y="365"/>
                      </a:cubicBezTo>
                      <a:cubicBezTo>
                        <a:pt x="304" y="365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7" name="Google Shape;5047;p32"/>
                <p:cNvSpPr/>
                <p:nvPr/>
              </p:nvSpPr>
              <p:spPr>
                <a:xfrm>
                  <a:off x="-21594450" y="-41699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1" y="61"/>
                        <a:pt x="1" y="183"/>
                      </a:cubicBezTo>
                      <a:cubicBezTo>
                        <a:pt x="1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8" name="Google Shape;5048;p32"/>
                <p:cNvSpPr/>
                <p:nvPr/>
              </p:nvSpPr>
              <p:spPr>
                <a:xfrm>
                  <a:off x="-21342175" y="-41867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62"/>
                        <a:pt x="1" y="183"/>
                      </a:cubicBezTo>
                      <a:cubicBezTo>
                        <a:pt x="1" y="274"/>
                        <a:pt x="62" y="366"/>
                        <a:pt x="183" y="366"/>
                      </a:cubicBezTo>
                      <a:cubicBezTo>
                        <a:pt x="274" y="366"/>
                        <a:pt x="366" y="274"/>
                        <a:pt x="366" y="183"/>
                      </a:cubicBezTo>
                      <a:cubicBezTo>
                        <a:pt x="366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9" name="Google Shape;5049;p32"/>
                <p:cNvSpPr/>
                <p:nvPr/>
              </p:nvSpPr>
              <p:spPr>
                <a:xfrm>
                  <a:off x="-22434900" y="-411070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4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0" name="Google Shape;5050;p32"/>
                <p:cNvSpPr/>
                <p:nvPr/>
              </p:nvSpPr>
              <p:spPr>
                <a:xfrm>
                  <a:off x="-20168900" y="-61031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62" y="0"/>
                        <a:pt x="1" y="61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1" name="Google Shape;5051;p32"/>
                <p:cNvSpPr/>
                <p:nvPr/>
              </p:nvSpPr>
              <p:spPr>
                <a:xfrm>
                  <a:off x="-20184850" y="-529460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2" name="Google Shape;5052;p32"/>
                <p:cNvSpPr/>
                <p:nvPr/>
              </p:nvSpPr>
              <p:spPr>
                <a:xfrm>
                  <a:off x="-21565575" y="-38113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3" name="Google Shape;5053;p32"/>
                <p:cNvSpPr/>
                <p:nvPr/>
              </p:nvSpPr>
              <p:spPr>
                <a:xfrm>
                  <a:off x="-21014650" y="-414412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0" y="61"/>
                        <a:pt x="0" y="182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65" y="274"/>
                        <a:pt x="365" y="182"/>
                      </a:cubicBezTo>
                      <a:cubicBezTo>
                        <a:pt x="365" y="6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4" name="Google Shape;5054;p32"/>
                <p:cNvSpPr/>
                <p:nvPr/>
              </p:nvSpPr>
              <p:spPr>
                <a:xfrm>
                  <a:off x="-21273775" y="-5315325"/>
                  <a:ext cx="1067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81" extrusionOk="0">
                      <a:moveTo>
                        <a:pt x="197" y="1"/>
                      </a:moveTo>
                      <a:cubicBezTo>
                        <a:pt x="123" y="1"/>
                        <a:pt x="56" y="60"/>
                        <a:pt x="31" y="160"/>
                      </a:cubicBezTo>
                      <a:cubicBezTo>
                        <a:pt x="1" y="252"/>
                        <a:pt x="92" y="343"/>
                        <a:pt x="183" y="373"/>
                      </a:cubicBezTo>
                      <a:cubicBezTo>
                        <a:pt x="199" y="378"/>
                        <a:pt x="215" y="381"/>
                        <a:pt x="232" y="381"/>
                      </a:cubicBezTo>
                      <a:cubicBezTo>
                        <a:pt x="312" y="381"/>
                        <a:pt x="396" y="322"/>
                        <a:pt x="396" y="221"/>
                      </a:cubicBezTo>
                      <a:cubicBezTo>
                        <a:pt x="426" y="130"/>
                        <a:pt x="365" y="39"/>
                        <a:pt x="244" y="8"/>
                      </a:cubicBezTo>
                      <a:cubicBezTo>
                        <a:pt x="228" y="3"/>
                        <a:pt x="212" y="1"/>
                        <a:pt x="197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5" name="Google Shape;5055;p32"/>
                <p:cNvSpPr/>
                <p:nvPr/>
              </p:nvSpPr>
              <p:spPr>
                <a:xfrm>
                  <a:off x="-21367250" y="-4562275"/>
                  <a:ext cx="99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182" y="1"/>
                      </a:moveTo>
                      <a:cubicBezTo>
                        <a:pt x="92" y="1"/>
                        <a:pt x="26" y="55"/>
                        <a:pt x="1" y="130"/>
                      </a:cubicBezTo>
                      <a:cubicBezTo>
                        <a:pt x="1" y="252"/>
                        <a:pt x="62" y="343"/>
                        <a:pt x="153" y="373"/>
                      </a:cubicBezTo>
                      <a:cubicBezTo>
                        <a:pt x="244" y="373"/>
                        <a:pt x="366" y="312"/>
                        <a:pt x="366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2" y="3"/>
                        <a:pt x="202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6" name="Google Shape;5056;p32"/>
                <p:cNvSpPr/>
                <p:nvPr/>
              </p:nvSpPr>
              <p:spPr>
                <a:xfrm>
                  <a:off x="-21798100" y="-41775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5"/>
                        <a:pt x="183" y="365"/>
                      </a:cubicBezTo>
                      <a:cubicBezTo>
                        <a:pt x="274" y="365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7" name="Google Shape;5057;p32"/>
                <p:cNvSpPr/>
                <p:nvPr/>
              </p:nvSpPr>
              <p:spPr>
                <a:xfrm>
                  <a:off x="-21556450" y="-57118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305"/>
                        <a:pt x="61" y="366"/>
                        <a:pt x="183" y="366"/>
                      </a:cubicBezTo>
                      <a:cubicBezTo>
                        <a:pt x="274" y="36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8" name="Google Shape;5058;p32"/>
                <p:cNvSpPr/>
                <p:nvPr/>
              </p:nvSpPr>
              <p:spPr>
                <a:xfrm>
                  <a:off x="-21258575" y="-56008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9" name="Google Shape;5059;p32"/>
                <p:cNvSpPr/>
                <p:nvPr/>
              </p:nvSpPr>
              <p:spPr>
                <a:xfrm>
                  <a:off x="-21883975" y="-56251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2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0" name="Google Shape;5060;p32"/>
                <p:cNvSpPr/>
                <p:nvPr/>
              </p:nvSpPr>
              <p:spPr>
                <a:xfrm>
                  <a:off x="-21097475" y="-48371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304"/>
                        <a:pt x="91" y="395"/>
                        <a:pt x="183" y="395"/>
                      </a:cubicBezTo>
                      <a:cubicBezTo>
                        <a:pt x="304" y="395"/>
                        <a:pt x="365" y="30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1" name="Google Shape;5061;p32"/>
                <p:cNvSpPr/>
                <p:nvPr/>
              </p:nvSpPr>
              <p:spPr>
                <a:xfrm>
                  <a:off x="-20797325" y="-39161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4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2" name="Google Shape;5062;p32"/>
                <p:cNvSpPr/>
                <p:nvPr/>
              </p:nvSpPr>
              <p:spPr>
                <a:xfrm>
                  <a:off x="-20408250" y="-4223925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3" name="Google Shape;5063;p32"/>
                <p:cNvSpPr/>
                <p:nvPr/>
              </p:nvSpPr>
              <p:spPr>
                <a:xfrm>
                  <a:off x="-20152925" y="-4378175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4" name="Google Shape;5064;p32"/>
                <p:cNvSpPr/>
                <p:nvPr/>
              </p:nvSpPr>
              <p:spPr>
                <a:xfrm>
                  <a:off x="-19832250" y="-489947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5" name="Google Shape;5065;p32"/>
                <p:cNvSpPr/>
                <p:nvPr/>
              </p:nvSpPr>
              <p:spPr>
                <a:xfrm>
                  <a:off x="-20311750" y="-4324425"/>
                  <a:ext cx="10650" cy="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" h="380" extrusionOk="0">
                      <a:moveTo>
                        <a:pt x="196" y="0"/>
                      </a:moveTo>
                      <a:cubicBezTo>
                        <a:pt x="122" y="0"/>
                        <a:pt x="56" y="55"/>
                        <a:pt x="31" y="130"/>
                      </a:cubicBezTo>
                      <a:cubicBezTo>
                        <a:pt x="0" y="251"/>
                        <a:pt x="92" y="343"/>
                        <a:pt x="183" y="373"/>
                      </a:cubicBezTo>
                      <a:cubicBezTo>
                        <a:pt x="195" y="377"/>
                        <a:pt x="208" y="379"/>
                        <a:pt x="221" y="379"/>
                      </a:cubicBezTo>
                      <a:cubicBezTo>
                        <a:pt x="304" y="379"/>
                        <a:pt x="396" y="300"/>
                        <a:pt x="396" y="221"/>
                      </a:cubicBezTo>
                      <a:cubicBezTo>
                        <a:pt x="426" y="130"/>
                        <a:pt x="365" y="8"/>
                        <a:pt x="244" y="8"/>
                      </a:cubicBezTo>
                      <a:cubicBezTo>
                        <a:pt x="227" y="3"/>
                        <a:pt x="211" y="0"/>
                        <a:pt x="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6" name="Google Shape;5066;p32"/>
                <p:cNvSpPr/>
                <p:nvPr/>
              </p:nvSpPr>
              <p:spPr>
                <a:xfrm>
                  <a:off x="-21587600" y="-68577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61" y="0"/>
                        <a:pt x="0" y="92"/>
                        <a:pt x="0" y="183"/>
                      </a:cubicBezTo>
                      <a:cubicBezTo>
                        <a:pt x="0" y="304"/>
                        <a:pt x="61" y="396"/>
                        <a:pt x="182" y="396"/>
                      </a:cubicBezTo>
                      <a:cubicBezTo>
                        <a:pt x="274" y="396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7" name="Google Shape;5067;p32"/>
                <p:cNvSpPr/>
                <p:nvPr/>
              </p:nvSpPr>
              <p:spPr>
                <a:xfrm>
                  <a:off x="-21811025" y="-64823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183" y="366"/>
                      </a:cubicBezTo>
                      <a:cubicBezTo>
                        <a:pt x="305" y="366"/>
                        <a:pt x="365" y="305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8" name="Google Shape;5068;p32"/>
                <p:cNvSpPr/>
                <p:nvPr/>
              </p:nvSpPr>
              <p:spPr>
                <a:xfrm>
                  <a:off x="-21260100" y="-68151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305" y="396"/>
                        <a:pt x="365" y="305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9" name="Google Shape;5069;p32"/>
                <p:cNvSpPr/>
                <p:nvPr/>
              </p:nvSpPr>
              <p:spPr>
                <a:xfrm>
                  <a:off x="-21380925" y="-7017575"/>
                  <a:ext cx="10675" cy="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79" extrusionOk="0">
                      <a:moveTo>
                        <a:pt x="225" y="0"/>
                      </a:moveTo>
                      <a:cubicBezTo>
                        <a:pt x="180" y="0"/>
                        <a:pt x="133" y="15"/>
                        <a:pt x="92" y="43"/>
                      </a:cubicBezTo>
                      <a:cubicBezTo>
                        <a:pt x="1" y="73"/>
                        <a:pt x="1" y="195"/>
                        <a:pt x="62" y="286"/>
                      </a:cubicBezTo>
                      <a:cubicBezTo>
                        <a:pt x="101" y="345"/>
                        <a:pt x="153" y="378"/>
                        <a:pt x="209" y="378"/>
                      </a:cubicBezTo>
                      <a:cubicBezTo>
                        <a:pt x="240" y="378"/>
                        <a:pt x="272" y="368"/>
                        <a:pt x="305" y="347"/>
                      </a:cubicBezTo>
                      <a:cubicBezTo>
                        <a:pt x="396" y="286"/>
                        <a:pt x="426" y="164"/>
                        <a:pt x="365" y="73"/>
                      </a:cubicBezTo>
                      <a:cubicBezTo>
                        <a:pt x="332" y="23"/>
                        <a:pt x="280" y="0"/>
                        <a:pt x="22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0" name="Google Shape;5070;p32"/>
                <p:cNvSpPr/>
                <p:nvPr/>
              </p:nvSpPr>
              <p:spPr>
                <a:xfrm>
                  <a:off x="-21612675" y="-7233075"/>
                  <a:ext cx="99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43" y="0"/>
                      </a:moveTo>
                      <a:cubicBezTo>
                        <a:pt x="122" y="0"/>
                        <a:pt x="30" y="61"/>
                        <a:pt x="0" y="152"/>
                      </a:cubicBezTo>
                      <a:cubicBezTo>
                        <a:pt x="0" y="243"/>
                        <a:pt x="61" y="365"/>
                        <a:pt x="152" y="365"/>
                      </a:cubicBezTo>
                      <a:cubicBezTo>
                        <a:pt x="174" y="370"/>
                        <a:pt x="194" y="373"/>
                        <a:pt x="213" y="373"/>
                      </a:cubicBezTo>
                      <a:cubicBezTo>
                        <a:pt x="303" y="373"/>
                        <a:pt x="365" y="318"/>
                        <a:pt x="365" y="243"/>
                      </a:cubicBezTo>
                      <a:cubicBezTo>
                        <a:pt x="395" y="122"/>
                        <a:pt x="334" y="30"/>
                        <a:pt x="24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1" name="Google Shape;5071;p32"/>
                <p:cNvSpPr/>
                <p:nvPr/>
              </p:nvSpPr>
              <p:spPr>
                <a:xfrm>
                  <a:off x="-22043550" y="-68478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2" name="Google Shape;5072;p32"/>
                <p:cNvSpPr/>
                <p:nvPr/>
              </p:nvSpPr>
              <p:spPr>
                <a:xfrm>
                  <a:off x="-21042775" y="-65864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3" name="Google Shape;5073;p32"/>
                <p:cNvSpPr/>
                <p:nvPr/>
              </p:nvSpPr>
              <p:spPr>
                <a:xfrm>
                  <a:off x="-20818600" y="-71555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4" name="Google Shape;5074;p32"/>
                <p:cNvSpPr/>
                <p:nvPr/>
              </p:nvSpPr>
              <p:spPr>
                <a:xfrm>
                  <a:off x="-20653700" y="-68941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5" name="Google Shape;5075;p32"/>
                <p:cNvSpPr/>
                <p:nvPr/>
              </p:nvSpPr>
              <p:spPr>
                <a:xfrm>
                  <a:off x="-20556425" y="-6995250"/>
                  <a:ext cx="99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243" y="1"/>
                      </a:moveTo>
                      <a:cubicBezTo>
                        <a:pt x="122" y="1"/>
                        <a:pt x="30" y="62"/>
                        <a:pt x="0" y="153"/>
                      </a:cubicBezTo>
                      <a:cubicBezTo>
                        <a:pt x="0" y="244"/>
                        <a:pt x="61" y="366"/>
                        <a:pt x="152" y="366"/>
                      </a:cubicBezTo>
                      <a:cubicBezTo>
                        <a:pt x="168" y="371"/>
                        <a:pt x="185" y="374"/>
                        <a:pt x="202" y="374"/>
                      </a:cubicBezTo>
                      <a:cubicBezTo>
                        <a:pt x="282" y="374"/>
                        <a:pt x="365" y="319"/>
                        <a:pt x="365" y="244"/>
                      </a:cubicBezTo>
                      <a:cubicBezTo>
                        <a:pt x="395" y="122"/>
                        <a:pt x="334" y="31"/>
                        <a:pt x="24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6" name="Google Shape;5076;p32"/>
                <p:cNvSpPr/>
                <p:nvPr/>
              </p:nvSpPr>
              <p:spPr>
                <a:xfrm>
                  <a:off x="-20594425" y="-472090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62"/>
                        <a:pt x="0" y="183"/>
                      </a:cubicBezTo>
                      <a:cubicBezTo>
                        <a:pt x="0" y="274"/>
                        <a:pt x="61" y="366"/>
                        <a:pt x="183" y="366"/>
                      </a:cubicBezTo>
                      <a:cubicBezTo>
                        <a:pt x="274" y="366"/>
                        <a:pt x="365" y="274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7" name="Google Shape;5077;p32"/>
                <p:cNvSpPr/>
                <p:nvPr/>
              </p:nvSpPr>
              <p:spPr>
                <a:xfrm>
                  <a:off x="-20296550" y="-46099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8" name="Google Shape;5078;p32"/>
                <p:cNvSpPr/>
                <p:nvPr/>
              </p:nvSpPr>
              <p:spPr>
                <a:xfrm>
                  <a:off x="-19756275" y="-53075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9" name="Google Shape;5079;p32"/>
                <p:cNvSpPr/>
                <p:nvPr/>
              </p:nvSpPr>
              <p:spPr>
                <a:xfrm>
                  <a:off x="-20921950" y="-46342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2"/>
                        <a:pt x="1" y="183"/>
                      </a:cubicBezTo>
                      <a:cubicBezTo>
                        <a:pt x="1" y="274"/>
                        <a:pt x="92" y="366"/>
                        <a:pt x="183" y="366"/>
                      </a:cubicBezTo>
                      <a:cubicBezTo>
                        <a:pt x="305" y="366"/>
                        <a:pt x="365" y="274"/>
                        <a:pt x="365" y="183"/>
                      </a:cubicBezTo>
                      <a:cubicBezTo>
                        <a:pt x="365" y="6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0" name="Google Shape;5080;p32"/>
                <p:cNvSpPr/>
                <p:nvPr/>
              </p:nvSpPr>
              <p:spPr>
                <a:xfrm>
                  <a:off x="-22329275" y="-46730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274" y="365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1" name="Google Shape;5081;p32"/>
                <p:cNvSpPr/>
                <p:nvPr/>
              </p:nvSpPr>
              <p:spPr>
                <a:xfrm>
                  <a:off x="-22737325" y="-41266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2" name="Google Shape;5082;p32"/>
                <p:cNvSpPr/>
                <p:nvPr/>
              </p:nvSpPr>
              <p:spPr>
                <a:xfrm>
                  <a:off x="-21983525" y="-47019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3" name="Google Shape;5083;p32"/>
                <p:cNvSpPr/>
                <p:nvPr/>
              </p:nvSpPr>
              <p:spPr>
                <a:xfrm>
                  <a:off x="-22311025" y="-407270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4" name="Google Shape;5084;p32"/>
                <p:cNvSpPr/>
                <p:nvPr/>
              </p:nvSpPr>
              <p:spPr>
                <a:xfrm>
                  <a:off x="-22538225" y="-4856900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5" name="Google Shape;5085;p32"/>
                <p:cNvSpPr/>
                <p:nvPr/>
              </p:nvSpPr>
              <p:spPr>
                <a:xfrm>
                  <a:off x="-22618025" y="-52277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1" y="153"/>
                        <a:pt x="1" y="335"/>
                      </a:cubicBezTo>
                      <a:cubicBezTo>
                        <a:pt x="1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6" name="Google Shape;5086;p32"/>
                <p:cNvSpPr/>
                <p:nvPr/>
              </p:nvSpPr>
              <p:spPr>
                <a:xfrm>
                  <a:off x="-25415200" y="-4900225"/>
                  <a:ext cx="3347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4"/>
                        <a:pt x="1034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7" name="Google Shape;5087;p32"/>
                <p:cNvSpPr/>
                <p:nvPr/>
              </p:nvSpPr>
              <p:spPr>
                <a:xfrm>
                  <a:off x="-26118850" y="-50149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1" y="122"/>
                        <a:pt x="1" y="335"/>
                      </a:cubicBezTo>
                      <a:cubicBezTo>
                        <a:pt x="1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22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8" name="Google Shape;5088;p32"/>
                <p:cNvSpPr/>
                <p:nvPr/>
              </p:nvSpPr>
              <p:spPr>
                <a:xfrm>
                  <a:off x="-25026125" y="-47695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9" name="Google Shape;5089;p32"/>
                <p:cNvSpPr/>
                <p:nvPr/>
              </p:nvSpPr>
              <p:spPr>
                <a:xfrm>
                  <a:off x="-26161400" y="-43341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0" name="Google Shape;5090;p32"/>
                <p:cNvSpPr/>
                <p:nvPr/>
              </p:nvSpPr>
              <p:spPr>
                <a:xfrm>
                  <a:off x="-26374925" y="-39237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5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1" name="Google Shape;5091;p32"/>
                <p:cNvSpPr/>
                <p:nvPr/>
              </p:nvSpPr>
              <p:spPr>
                <a:xfrm>
                  <a:off x="-25985875" y="-42322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62" y="0"/>
                        <a:pt x="1" y="91"/>
                        <a:pt x="1" y="213"/>
                      </a:cubicBezTo>
                      <a:cubicBezTo>
                        <a:pt x="1" y="304"/>
                        <a:pt x="62" y="395"/>
                        <a:pt x="183" y="395"/>
                      </a:cubicBezTo>
                      <a:cubicBezTo>
                        <a:pt x="274" y="395"/>
                        <a:pt x="366" y="304"/>
                        <a:pt x="366" y="213"/>
                      </a:cubicBezTo>
                      <a:cubicBezTo>
                        <a:pt x="366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2" name="Google Shape;5092;p32"/>
                <p:cNvSpPr/>
                <p:nvPr/>
              </p:nvSpPr>
              <p:spPr>
                <a:xfrm>
                  <a:off x="-25730550" y="-43865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305"/>
                        <a:pt x="62" y="366"/>
                        <a:pt x="183" y="366"/>
                      </a:cubicBezTo>
                      <a:cubicBezTo>
                        <a:pt x="274" y="36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3" name="Google Shape;5093;p32"/>
                <p:cNvSpPr/>
                <p:nvPr/>
              </p:nvSpPr>
              <p:spPr>
                <a:xfrm>
                  <a:off x="-25247250" y="-4747500"/>
                  <a:ext cx="9900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7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96" y="305"/>
                        <a:pt x="396" y="183"/>
                      </a:cubicBezTo>
                      <a:cubicBezTo>
                        <a:pt x="396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4" name="Google Shape;5094;p32"/>
                <p:cNvSpPr/>
                <p:nvPr/>
              </p:nvSpPr>
              <p:spPr>
                <a:xfrm>
                  <a:off x="-25330850" y="-50210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305"/>
                        <a:pt x="62" y="365"/>
                        <a:pt x="183" y="365"/>
                      </a:cubicBezTo>
                      <a:cubicBezTo>
                        <a:pt x="274" y="365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5" name="Google Shape;5095;p32"/>
                <p:cNvSpPr/>
                <p:nvPr/>
              </p:nvSpPr>
              <p:spPr>
                <a:xfrm>
                  <a:off x="-25757150" y="-40848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274"/>
                        <a:pt x="62" y="366"/>
                        <a:pt x="183" y="366"/>
                      </a:cubicBezTo>
                      <a:cubicBezTo>
                        <a:pt x="274" y="366"/>
                        <a:pt x="366" y="274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6" name="Google Shape;5096;p32"/>
                <p:cNvSpPr/>
                <p:nvPr/>
              </p:nvSpPr>
              <p:spPr>
                <a:xfrm>
                  <a:off x="-25910650" y="-36243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7" name="Google Shape;5097;p32"/>
                <p:cNvSpPr/>
                <p:nvPr/>
              </p:nvSpPr>
              <p:spPr>
                <a:xfrm>
                  <a:off x="-25360475" y="-387817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8" name="Google Shape;5098;p32"/>
                <p:cNvSpPr/>
                <p:nvPr/>
              </p:nvSpPr>
              <p:spPr>
                <a:xfrm>
                  <a:off x="-25889350" y="-4332775"/>
                  <a:ext cx="10650" cy="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" h="379" extrusionOk="0">
                      <a:moveTo>
                        <a:pt x="197" y="0"/>
                      </a:moveTo>
                      <a:cubicBezTo>
                        <a:pt x="122" y="0"/>
                        <a:pt x="56" y="59"/>
                        <a:pt x="30" y="160"/>
                      </a:cubicBezTo>
                      <a:cubicBezTo>
                        <a:pt x="0" y="251"/>
                        <a:pt x="61" y="342"/>
                        <a:pt x="182" y="373"/>
                      </a:cubicBezTo>
                      <a:cubicBezTo>
                        <a:pt x="195" y="377"/>
                        <a:pt x="207" y="379"/>
                        <a:pt x="219" y="379"/>
                      </a:cubicBezTo>
                      <a:cubicBezTo>
                        <a:pt x="297" y="379"/>
                        <a:pt x="369" y="300"/>
                        <a:pt x="395" y="221"/>
                      </a:cubicBezTo>
                      <a:cubicBezTo>
                        <a:pt x="426" y="130"/>
                        <a:pt x="334" y="38"/>
                        <a:pt x="243" y="8"/>
                      </a:cubicBezTo>
                      <a:cubicBezTo>
                        <a:pt x="228" y="3"/>
                        <a:pt x="212" y="0"/>
                        <a:pt x="197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9" name="Google Shape;5099;p32"/>
                <p:cNvSpPr/>
                <p:nvPr/>
              </p:nvSpPr>
              <p:spPr>
                <a:xfrm>
                  <a:off x="-26010950" y="-36562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274" y="395"/>
                        <a:pt x="365" y="304"/>
                        <a:pt x="365" y="213"/>
                      </a:cubicBezTo>
                      <a:cubicBezTo>
                        <a:pt x="365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0" name="Google Shape;5100;p32"/>
                <p:cNvSpPr/>
                <p:nvPr/>
              </p:nvSpPr>
              <p:spPr>
                <a:xfrm>
                  <a:off x="-26172800" y="-47292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92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1" name="Google Shape;5101;p32"/>
                <p:cNvSpPr/>
                <p:nvPr/>
              </p:nvSpPr>
              <p:spPr>
                <a:xfrm>
                  <a:off x="-25874925" y="-4618300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2" name="Google Shape;5102;p32"/>
                <p:cNvSpPr/>
                <p:nvPr/>
              </p:nvSpPr>
              <p:spPr>
                <a:xfrm>
                  <a:off x="-25189500" y="-5108425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213" y="0"/>
                      </a:moveTo>
                      <a:cubicBezTo>
                        <a:pt x="92" y="0"/>
                        <a:pt x="0" y="91"/>
                        <a:pt x="0" y="182"/>
                      </a:cubicBezTo>
                      <a:cubicBezTo>
                        <a:pt x="0" y="304"/>
                        <a:pt x="92" y="365"/>
                        <a:pt x="213" y="365"/>
                      </a:cubicBezTo>
                      <a:cubicBezTo>
                        <a:pt x="304" y="365"/>
                        <a:pt x="396" y="304"/>
                        <a:pt x="396" y="182"/>
                      </a:cubicBezTo>
                      <a:cubicBezTo>
                        <a:pt x="396" y="91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3" name="Google Shape;5103;p32"/>
                <p:cNvSpPr/>
                <p:nvPr/>
              </p:nvSpPr>
              <p:spPr>
                <a:xfrm>
                  <a:off x="-20324675" y="-40347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4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4" name="Google Shape;5104;p32"/>
                <p:cNvSpPr/>
                <p:nvPr/>
              </p:nvSpPr>
              <p:spPr>
                <a:xfrm>
                  <a:off x="-20927275" y="-40795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5" name="Google Shape;5105;p32"/>
                <p:cNvSpPr/>
                <p:nvPr/>
              </p:nvSpPr>
              <p:spPr>
                <a:xfrm>
                  <a:off x="-20820875" y="-3793175"/>
                  <a:ext cx="16750" cy="1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44" extrusionOk="0">
                      <a:moveTo>
                        <a:pt x="381" y="1"/>
                      </a:moveTo>
                      <a:cubicBezTo>
                        <a:pt x="366" y="1"/>
                        <a:pt x="350" y="2"/>
                        <a:pt x="335" y="5"/>
                      </a:cubicBezTo>
                      <a:cubicBezTo>
                        <a:pt x="152" y="5"/>
                        <a:pt x="0" y="126"/>
                        <a:pt x="0" y="339"/>
                      </a:cubicBezTo>
                      <a:cubicBezTo>
                        <a:pt x="0" y="491"/>
                        <a:pt x="152" y="643"/>
                        <a:pt x="335" y="643"/>
                      </a:cubicBezTo>
                      <a:cubicBezTo>
                        <a:pt x="517" y="643"/>
                        <a:pt x="669" y="522"/>
                        <a:pt x="669" y="339"/>
                      </a:cubicBezTo>
                      <a:cubicBezTo>
                        <a:pt x="669" y="145"/>
                        <a:pt x="542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6" name="Google Shape;5106;p32"/>
                <p:cNvSpPr/>
                <p:nvPr/>
              </p:nvSpPr>
              <p:spPr>
                <a:xfrm>
                  <a:off x="-20752500" y="-39769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2"/>
                      </a:cubicBezTo>
                      <a:cubicBezTo>
                        <a:pt x="36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7" name="Google Shape;5107;p32"/>
                <p:cNvSpPr/>
                <p:nvPr/>
              </p:nvSpPr>
              <p:spPr>
                <a:xfrm>
                  <a:off x="-25766250" y="-3832575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2"/>
                        <a:pt x="54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8" name="Google Shape;5108;p32"/>
                <p:cNvSpPr/>
                <p:nvPr/>
              </p:nvSpPr>
              <p:spPr>
                <a:xfrm>
                  <a:off x="-24796625" y="-3594725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2" y="0"/>
                      </a:moveTo>
                      <a:cubicBezTo>
                        <a:pt x="91" y="0"/>
                        <a:pt x="0" y="61"/>
                        <a:pt x="0" y="182"/>
                      </a:cubicBezTo>
                      <a:cubicBezTo>
                        <a:pt x="0" y="274"/>
                        <a:pt x="91" y="365"/>
                        <a:pt x="182" y="365"/>
                      </a:cubicBezTo>
                      <a:cubicBezTo>
                        <a:pt x="304" y="365"/>
                        <a:pt x="365" y="274"/>
                        <a:pt x="365" y="182"/>
                      </a:cubicBezTo>
                      <a:cubicBezTo>
                        <a:pt x="365" y="6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9" name="Google Shape;5109;p32"/>
                <p:cNvSpPr/>
                <p:nvPr/>
              </p:nvSpPr>
              <p:spPr>
                <a:xfrm>
                  <a:off x="-25374150" y="-3488550"/>
                  <a:ext cx="99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193" y="1"/>
                      </a:moveTo>
                      <a:cubicBezTo>
                        <a:pt x="113" y="1"/>
                        <a:pt x="31" y="55"/>
                        <a:pt x="31" y="130"/>
                      </a:cubicBezTo>
                      <a:cubicBezTo>
                        <a:pt x="0" y="252"/>
                        <a:pt x="61" y="343"/>
                        <a:pt x="183" y="373"/>
                      </a:cubicBezTo>
                      <a:cubicBezTo>
                        <a:pt x="274" y="373"/>
                        <a:pt x="365" y="312"/>
                        <a:pt x="395" y="221"/>
                      </a:cubicBezTo>
                      <a:cubicBezTo>
                        <a:pt x="395" y="130"/>
                        <a:pt x="335" y="8"/>
                        <a:pt x="243" y="8"/>
                      </a:cubicBezTo>
                      <a:cubicBezTo>
                        <a:pt x="227" y="3"/>
                        <a:pt x="21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0" name="Google Shape;5110;p32"/>
                <p:cNvSpPr/>
                <p:nvPr/>
              </p:nvSpPr>
              <p:spPr>
                <a:xfrm>
                  <a:off x="-25322475" y="-36836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213" y="366"/>
                      </a:cubicBezTo>
                      <a:cubicBezTo>
                        <a:pt x="304" y="36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1" name="Google Shape;5111;p32"/>
                <p:cNvSpPr/>
                <p:nvPr/>
              </p:nvSpPr>
              <p:spPr>
                <a:xfrm>
                  <a:off x="-24928850" y="-35605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213" y="366"/>
                      </a:cubicBezTo>
                      <a:cubicBezTo>
                        <a:pt x="304" y="366"/>
                        <a:pt x="395" y="274"/>
                        <a:pt x="395" y="183"/>
                      </a:cubicBezTo>
                      <a:cubicBezTo>
                        <a:pt x="395" y="6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2" name="Google Shape;5112;p32"/>
                <p:cNvSpPr/>
                <p:nvPr/>
              </p:nvSpPr>
              <p:spPr>
                <a:xfrm>
                  <a:off x="-24709250" y="-35301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3" name="Google Shape;5113;p32"/>
                <p:cNvSpPr/>
                <p:nvPr/>
              </p:nvSpPr>
              <p:spPr>
                <a:xfrm>
                  <a:off x="-23972925" y="-34952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8" y="670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4" name="Google Shape;5114;p32"/>
                <p:cNvSpPr/>
                <p:nvPr/>
              </p:nvSpPr>
              <p:spPr>
                <a:xfrm>
                  <a:off x="-20497175" y="-41319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92"/>
                        <a:pt x="1" y="183"/>
                      </a:cubicBezTo>
                      <a:cubicBezTo>
                        <a:pt x="1" y="304"/>
                        <a:pt x="92" y="365"/>
                        <a:pt x="183" y="365"/>
                      </a:cubicBezTo>
                      <a:cubicBezTo>
                        <a:pt x="305" y="365"/>
                        <a:pt x="366" y="304"/>
                        <a:pt x="366" y="183"/>
                      </a:cubicBezTo>
                      <a:cubicBezTo>
                        <a:pt x="366" y="92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5" name="Google Shape;5115;p32"/>
                <p:cNvSpPr/>
                <p:nvPr/>
              </p:nvSpPr>
              <p:spPr>
                <a:xfrm>
                  <a:off x="-20602800" y="-402862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6" y="304"/>
                        <a:pt x="366" y="213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6" name="Google Shape;5116;p32"/>
                <p:cNvSpPr/>
                <p:nvPr/>
              </p:nvSpPr>
              <p:spPr>
                <a:xfrm>
                  <a:off x="-20523750" y="-383030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65"/>
                        <a:pt x="182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7" name="Google Shape;5117;p32"/>
                <p:cNvSpPr/>
                <p:nvPr/>
              </p:nvSpPr>
              <p:spPr>
                <a:xfrm>
                  <a:off x="-19817825" y="-41342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8" name="Google Shape;5118;p32"/>
                <p:cNvSpPr/>
                <p:nvPr/>
              </p:nvSpPr>
              <p:spPr>
                <a:xfrm>
                  <a:off x="-20216000" y="-38310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61" y="0"/>
                        <a:pt x="0" y="61"/>
                        <a:pt x="0" y="182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2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9" name="Google Shape;5119;p32"/>
                <p:cNvSpPr/>
                <p:nvPr/>
              </p:nvSpPr>
              <p:spPr>
                <a:xfrm>
                  <a:off x="-20660550" y="-39480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2"/>
                      </a:cubicBezTo>
                      <a:cubicBezTo>
                        <a:pt x="366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0" name="Google Shape;5120;p32"/>
                <p:cNvSpPr/>
                <p:nvPr/>
              </p:nvSpPr>
              <p:spPr>
                <a:xfrm>
                  <a:off x="-21961475" y="-42839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213"/>
                      </a:cubicBezTo>
                      <a:cubicBezTo>
                        <a:pt x="0" y="304"/>
                        <a:pt x="92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1" name="Google Shape;5121;p32"/>
                <p:cNvSpPr/>
                <p:nvPr/>
              </p:nvSpPr>
              <p:spPr>
                <a:xfrm>
                  <a:off x="-20655225" y="-4078225"/>
                  <a:ext cx="9900" cy="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0" extrusionOk="0">
                      <a:moveTo>
                        <a:pt x="184" y="1"/>
                      </a:moveTo>
                      <a:cubicBezTo>
                        <a:pt x="93" y="1"/>
                        <a:pt x="26" y="60"/>
                        <a:pt x="1" y="160"/>
                      </a:cubicBezTo>
                      <a:cubicBezTo>
                        <a:pt x="1" y="252"/>
                        <a:pt x="61" y="343"/>
                        <a:pt x="153" y="373"/>
                      </a:cubicBezTo>
                      <a:cubicBezTo>
                        <a:pt x="165" y="377"/>
                        <a:pt x="178" y="379"/>
                        <a:pt x="191" y="379"/>
                      </a:cubicBezTo>
                      <a:cubicBezTo>
                        <a:pt x="274" y="379"/>
                        <a:pt x="365" y="300"/>
                        <a:pt x="365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3" y="3"/>
                        <a:pt x="203" y="1"/>
                        <a:pt x="18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2" name="Google Shape;5122;p32"/>
                <p:cNvSpPr/>
                <p:nvPr/>
              </p:nvSpPr>
              <p:spPr>
                <a:xfrm>
                  <a:off x="-21906775" y="-4414650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3" name="Google Shape;5123;p32"/>
                <p:cNvSpPr/>
                <p:nvPr/>
              </p:nvSpPr>
              <p:spPr>
                <a:xfrm>
                  <a:off x="-19730425" y="-4641875"/>
                  <a:ext cx="3420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339" extrusionOk="0">
                      <a:moveTo>
                        <a:pt x="69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38"/>
                        <a:pt x="699" y="1338"/>
                      </a:cubicBezTo>
                      <a:cubicBezTo>
                        <a:pt x="1064" y="1338"/>
                        <a:pt x="1368" y="1065"/>
                        <a:pt x="1368" y="670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4" name="Google Shape;5124;p32"/>
                <p:cNvSpPr/>
                <p:nvPr/>
              </p:nvSpPr>
              <p:spPr>
                <a:xfrm>
                  <a:off x="-19840625" y="-3619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5" name="Google Shape;5125;p32"/>
                <p:cNvSpPr/>
                <p:nvPr/>
              </p:nvSpPr>
              <p:spPr>
                <a:xfrm>
                  <a:off x="-21795050" y="-4384250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34"/>
                        <a:pt x="304" y="1337"/>
                        <a:pt x="669" y="1337"/>
                      </a:cubicBezTo>
                      <a:cubicBezTo>
                        <a:pt x="1034" y="1337"/>
                        <a:pt x="1337" y="1034"/>
                        <a:pt x="1337" y="669"/>
                      </a:cubicBezTo>
                      <a:cubicBezTo>
                        <a:pt x="1337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6" name="Google Shape;5126;p32"/>
                <p:cNvSpPr/>
                <p:nvPr/>
              </p:nvSpPr>
              <p:spPr>
                <a:xfrm>
                  <a:off x="-20032100" y="-37794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2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7" name="Google Shape;5127;p32"/>
                <p:cNvSpPr/>
                <p:nvPr/>
              </p:nvSpPr>
              <p:spPr>
                <a:xfrm>
                  <a:off x="-21627125" y="-42315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4" y="365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8" name="Google Shape;5128;p32"/>
                <p:cNvSpPr/>
                <p:nvPr/>
              </p:nvSpPr>
              <p:spPr>
                <a:xfrm>
                  <a:off x="-21710725" y="-45050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62" y="0"/>
                        <a:pt x="1" y="91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5" y="365"/>
                        <a:pt x="366" y="274"/>
                        <a:pt x="366" y="183"/>
                      </a:cubicBezTo>
                      <a:cubicBezTo>
                        <a:pt x="366" y="91"/>
                        <a:pt x="27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9" name="Google Shape;5129;p32"/>
                <p:cNvSpPr/>
                <p:nvPr/>
              </p:nvSpPr>
              <p:spPr>
                <a:xfrm>
                  <a:off x="-20440175" y="-357877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0" name="Google Shape;5130;p32"/>
                <p:cNvSpPr/>
                <p:nvPr/>
              </p:nvSpPr>
              <p:spPr>
                <a:xfrm>
                  <a:off x="-25099825" y="-3980750"/>
                  <a:ext cx="3420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338" extrusionOk="0">
                      <a:moveTo>
                        <a:pt x="69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9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4"/>
                        <a:pt x="1064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1" name="Google Shape;5131;p32"/>
                <p:cNvSpPr/>
                <p:nvPr/>
              </p:nvSpPr>
              <p:spPr>
                <a:xfrm>
                  <a:off x="-24907575" y="-42718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2" name="Google Shape;5132;p32"/>
                <p:cNvSpPr/>
                <p:nvPr/>
              </p:nvSpPr>
              <p:spPr>
                <a:xfrm>
                  <a:off x="-25102125" y="-35818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69"/>
                        <a:pt x="335" y="669"/>
                      </a:cubicBezTo>
                      <a:cubicBezTo>
                        <a:pt x="518" y="669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3" name="Google Shape;5133;p32"/>
                <p:cNvSpPr/>
                <p:nvPr/>
              </p:nvSpPr>
              <p:spPr>
                <a:xfrm>
                  <a:off x="-22899175" y="-40278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4" name="Google Shape;5134;p32"/>
                <p:cNvSpPr/>
                <p:nvPr/>
              </p:nvSpPr>
              <p:spPr>
                <a:xfrm>
                  <a:off x="-24741925" y="-3932875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1" y="152"/>
                        <a:pt x="1" y="334"/>
                      </a:cubicBezTo>
                      <a:cubicBezTo>
                        <a:pt x="1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5" name="Google Shape;5135;p32"/>
                <p:cNvSpPr/>
                <p:nvPr/>
              </p:nvSpPr>
              <p:spPr>
                <a:xfrm>
                  <a:off x="-24352850" y="-42406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182" y="366"/>
                      </a:cubicBezTo>
                      <a:cubicBezTo>
                        <a:pt x="274" y="366"/>
                        <a:pt x="365" y="274"/>
                        <a:pt x="365" y="183"/>
                      </a:cubicBezTo>
                      <a:cubicBezTo>
                        <a:pt x="365" y="62"/>
                        <a:pt x="27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6" name="Google Shape;5136;p32"/>
                <p:cNvSpPr/>
                <p:nvPr/>
              </p:nvSpPr>
              <p:spPr>
                <a:xfrm>
                  <a:off x="-24124125" y="-4093975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7" name="Google Shape;5137;p32"/>
                <p:cNvSpPr/>
                <p:nvPr/>
              </p:nvSpPr>
              <p:spPr>
                <a:xfrm>
                  <a:off x="-24277625" y="-36342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21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8" name="Google Shape;5138;p32"/>
                <p:cNvSpPr/>
                <p:nvPr/>
              </p:nvSpPr>
              <p:spPr>
                <a:xfrm>
                  <a:off x="-23799650" y="-384625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9" name="Google Shape;5139;p32"/>
                <p:cNvSpPr/>
                <p:nvPr/>
              </p:nvSpPr>
              <p:spPr>
                <a:xfrm>
                  <a:off x="-24377925" y="-36654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0" name="Google Shape;5140;p32"/>
                <p:cNvSpPr/>
                <p:nvPr/>
              </p:nvSpPr>
              <p:spPr>
                <a:xfrm>
                  <a:off x="-23127925" y="-3723925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275" y="1"/>
                        <a:pt x="1" y="274"/>
                        <a:pt x="1" y="670"/>
                      </a:cubicBezTo>
                      <a:cubicBezTo>
                        <a:pt x="1" y="1034"/>
                        <a:pt x="27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1" name="Google Shape;5141;p32"/>
                <p:cNvSpPr/>
                <p:nvPr/>
              </p:nvSpPr>
              <p:spPr>
                <a:xfrm>
                  <a:off x="-23669725" y="-3883500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5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2" name="Google Shape;5142;p32"/>
                <p:cNvSpPr/>
                <p:nvPr/>
              </p:nvSpPr>
              <p:spPr>
                <a:xfrm>
                  <a:off x="-23273800" y="-428092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3" name="Google Shape;5143;p32"/>
                <p:cNvSpPr/>
                <p:nvPr/>
              </p:nvSpPr>
              <p:spPr>
                <a:xfrm>
                  <a:off x="-22428800" y="-384855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4" name="Google Shape;5144;p32"/>
                <p:cNvSpPr/>
                <p:nvPr/>
              </p:nvSpPr>
              <p:spPr>
                <a:xfrm>
                  <a:off x="-23200100" y="-3886525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96" y="304"/>
                        <a:pt x="396" y="183"/>
                      </a:cubicBezTo>
                      <a:cubicBezTo>
                        <a:pt x="396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5" name="Google Shape;5145;p32"/>
                <p:cNvSpPr/>
                <p:nvPr/>
              </p:nvSpPr>
              <p:spPr>
                <a:xfrm>
                  <a:off x="-22885500" y="-40780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0"/>
                      </a:moveTo>
                      <a:cubicBezTo>
                        <a:pt x="91" y="0"/>
                        <a:pt x="0" y="6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95" y="274"/>
                        <a:pt x="395" y="183"/>
                      </a:cubicBezTo>
                      <a:cubicBezTo>
                        <a:pt x="395" y="6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6" name="Google Shape;5146;p32"/>
                <p:cNvSpPr/>
                <p:nvPr/>
              </p:nvSpPr>
              <p:spPr>
                <a:xfrm>
                  <a:off x="-23469100" y="-3590925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7" name="Google Shape;5147;p32"/>
                <p:cNvSpPr/>
                <p:nvPr/>
              </p:nvSpPr>
              <p:spPr>
                <a:xfrm>
                  <a:off x="-24000275" y="-38622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48" name="Google Shape;5148;p32"/>
              <p:cNvGrpSpPr/>
              <p:nvPr/>
            </p:nvGrpSpPr>
            <p:grpSpPr>
              <a:xfrm flipH="1">
                <a:off x="276" y="80"/>
                <a:ext cx="9353198" cy="5143461"/>
                <a:chOff x="276" y="80"/>
                <a:chExt cx="9353198" cy="5143461"/>
              </a:xfrm>
            </p:grpSpPr>
            <p:sp>
              <p:nvSpPr>
                <p:cNvPr id="5149" name="Google Shape;5149;p32"/>
                <p:cNvSpPr/>
                <p:nvPr/>
              </p:nvSpPr>
              <p:spPr>
                <a:xfrm>
                  <a:off x="464536" y="309232"/>
                  <a:ext cx="46885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274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0" name="Google Shape;5150;p32"/>
                <p:cNvSpPr/>
                <p:nvPr/>
              </p:nvSpPr>
              <p:spPr>
                <a:xfrm>
                  <a:off x="1128697" y="450812"/>
                  <a:ext cx="45823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8" y="1034"/>
                        <a:pt x="1338" y="669"/>
                      </a:cubicBezTo>
                      <a:cubicBezTo>
                        <a:pt x="1338" y="304"/>
                        <a:pt x="106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1" name="Google Shape;5151;p32"/>
                <p:cNvSpPr/>
                <p:nvPr/>
              </p:nvSpPr>
              <p:spPr>
                <a:xfrm>
                  <a:off x="1304" y="47958"/>
                  <a:ext cx="45857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69" y="0"/>
                      </a:moveTo>
                      <a:cubicBezTo>
                        <a:pt x="274" y="0"/>
                        <a:pt x="1" y="304"/>
                        <a:pt x="1" y="669"/>
                      </a:cubicBezTo>
                      <a:cubicBezTo>
                        <a:pt x="1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2" name="Google Shape;5152;p32"/>
                <p:cNvSpPr/>
                <p:nvPr/>
              </p:nvSpPr>
              <p:spPr>
                <a:xfrm>
                  <a:off x="2801551" y="385228"/>
                  <a:ext cx="45823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3" name="Google Shape;5153;p32"/>
                <p:cNvSpPr/>
                <p:nvPr/>
              </p:nvSpPr>
              <p:spPr>
                <a:xfrm>
                  <a:off x="722693" y="147892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4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4" name="Google Shape;5154;p32"/>
                <p:cNvSpPr/>
                <p:nvPr/>
              </p:nvSpPr>
              <p:spPr>
                <a:xfrm>
                  <a:off x="1195309" y="89466"/>
                  <a:ext cx="22946" cy="23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3" extrusionOk="0">
                      <a:moveTo>
                        <a:pt x="381" y="0"/>
                      </a:moveTo>
                      <a:cubicBezTo>
                        <a:pt x="366" y="0"/>
                        <a:pt x="351" y="1"/>
                        <a:pt x="335" y="4"/>
                      </a:cubicBezTo>
                      <a:cubicBezTo>
                        <a:pt x="153" y="4"/>
                        <a:pt x="1" y="126"/>
                        <a:pt x="1" y="338"/>
                      </a:cubicBezTo>
                      <a:cubicBezTo>
                        <a:pt x="1" y="521"/>
                        <a:pt x="153" y="673"/>
                        <a:pt x="335" y="673"/>
                      </a:cubicBezTo>
                      <a:cubicBezTo>
                        <a:pt x="517" y="673"/>
                        <a:pt x="669" y="521"/>
                        <a:pt x="669" y="338"/>
                      </a:cubicBezTo>
                      <a:cubicBezTo>
                        <a:pt x="669" y="144"/>
                        <a:pt x="542" y="0"/>
                        <a:pt x="38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5" name="Google Shape;5155;p32"/>
                <p:cNvSpPr/>
                <p:nvPr/>
              </p:nvSpPr>
              <p:spPr>
                <a:xfrm>
                  <a:off x="718549" y="792259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2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6" name="Google Shape;5156;p32"/>
                <p:cNvSpPr/>
                <p:nvPr/>
              </p:nvSpPr>
              <p:spPr>
                <a:xfrm>
                  <a:off x="420836" y="1199256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22" y="1"/>
                        <a:pt x="0" y="153"/>
                        <a:pt x="0" y="335"/>
                      </a:cubicBezTo>
                      <a:cubicBezTo>
                        <a:pt x="0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7" name="Google Shape;5157;p32"/>
                <p:cNvSpPr/>
                <p:nvPr/>
              </p:nvSpPr>
              <p:spPr>
                <a:xfrm>
                  <a:off x="2260235" y="55253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8" y="669"/>
                        <a:pt x="669" y="517"/>
                        <a:pt x="669" y="334"/>
                      </a:cubicBezTo>
                      <a:cubicBezTo>
                        <a:pt x="669" y="152"/>
                        <a:pt x="54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8" name="Google Shape;5158;p32"/>
                <p:cNvSpPr/>
                <p:nvPr/>
              </p:nvSpPr>
              <p:spPr>
                <a:xfrm>
                  <a:off x="452070" y="2012258"/>
                  <a:ext cx="45823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7" y="1034"/>
                        <a:pt x="1337" y="669"/>
                      </a:cubicBezTo>
                      <a:cubicBezTo>
                        <a:pt x="1337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9" name="Google Shape;5159;p32"/>
                <p:cNvSpPr/>
                <p:nvPr/>
              </p:nvSpPr>
              <p:spPr>
                <a:xfrm>
                  <a:off x="278195" y="3216674"/>
                  <a:ext cx="45857" cy="46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69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99"/>
                      </a:cubicBezTo>
                      <a:cubicBezTo>
                        <a:pt x="1" y="1064"/>
                        <a:pt x="305" y="1368"/>
                        <a:pt x="670" y="1368"/>
                      </a:cubicBezTo>
                      <a:cubicBezTo>
                        <a:pt x="1034" y="1368"/>
                        <a:pt x="1338" y="1064"/>
                        <a:pt x="1338" y="699"/>
                      </a:cubicBezTo>
                      <a:cubicBezTo>
                        <a:pt x="1338" y="304"/>
                        <a:pt x="1034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0" name="Google Shape;5160;p32"/>
                <p:cNvSpPr/>
                <p:nvPr/>
              </p:nvSpPr>
              <p:spPr>
                <a:xfrm>
                  <a:off x="276" y="1910235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1" name="Google Shape;5161;p32"/>
                <p:cNvSpPr/>
                <p:nvPr/>
              </p:nvSpPr>
              <p:spPr>
                <a:xfrm>
                  <a:off x="52333" y="912982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2" name="Google Shape;5162;p32"/>
                <p:cNvSpPr/>
                <p:nvPr/>
              </p:nvSpPr>
              <p:spPr>
                <a:xfrm>
                  <a:off x="629026" y="1801978"/>
                  <a:ext cx="13562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3" name="Google Shape;5163;p32"/>
                <p:cNvSpPr/>
                <p:nvPr/>
              </p:nvSpPr>
              <p:spPr>
                <a:xfrm>
                  <a:off x="19010" y="3106328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4" name="Google Shape;5164;p32"/>
                <p:cNvSpPr/>
                <p:nvPr/>
              </p:nvSpPr>
              <p:spPr>
                <a:xfrm>
                  <a:off x="492653" y="3066773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5" name="Google Shape;5165;p32"/>
                <p:cNvSpPr/>
                <p:nvPr/>
              </p:nvSpPr>
              <p:spPr>
                <a:xfrm>
                  <a:off x="568648" y="3566444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6" name="Google Shape;5166;p32"/>
                <p:cNvSpPr/>
                <p:nvPr/>
              </p:nvSpPr>
              <p:spPr>
                <a:xfrm>
                  <a:off x="3313688" y="309232"/>
                  <a:ext cx="45857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7" name="Google Shape;5167;p32"/>
                <p:cNvSpPr/>
                <p:nvPr/>
              </p:nvSpPr>
              <p:spPr>
                <a:xfrm>
                  <a:off x="4561838" y="291526"/>
                  <a:ext cx="45823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274" y="1"/>
                        <a:pt x="0" y="305"/>
                        <a:pt x="0" y="670"/>
                      </a:cubicBezTo>
                      <a:cubicBezTo>
                        <a:pt x="0" y="1034"/>
                        <a:pt x="27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8" name="Google Shape;5168;p32"/>
                <p:cNvSpPr/>
                <p:nvPr/>
              </p:nvSpPr>
              <p:spPr>
                <a:xfrm>
                  <a:off x="2849429" y="47958"/>
                  <a:ext cx="46885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9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99" y="1338"/>
                      </a:cubicBezTo>
                      <a:cubicBezTo>
                        <a:pt x="1064" y="1338"/>
                        <a:pt x="1368" y="1064"/>
                        <a:pt x="1368" y="669"/>
                      </a:cubicBezTo>
                      <a:cubicBezTo>
                        <a:pt x="1368" y="304"/>
                        <a:pt x="1064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9" name="Google Shape;5169;p32"/>
                <p:cNvSpPr/>
                <p:nvPr/>
              </p:nvSpPr>
              <p:spPr>
                <a:xfrm>
                  <a:off x="5650703" y="385228"/>
                  <a:ext cx="45823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274" y="0"/>
                        <a:pt x="0" y="304"/>
                        <a:pt x="0" y="669"/>
                      </a:cubicBezTo>
                      <a:cubicBezTo>
                        <a:pt x="0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0" name="Google Shape;5170;p32"/>
                <p:cNvSpPr/>
                <p:nvPr/>
              </p:nvSpPr>
              <p:spPr>
                <a:xfrm>
                  <a:off x="3571846" y="148920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2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22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1" name="Google Shape;5171;p32"/>
                <p:cNvSpPr/>
                <p:nvPr/>
              </p:nvSpPr>
              <p:spPr>
                <a:xfrm>
                  <a:off x="4044461" y="89603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2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2" name="Google Shape;5172;p32"/>
                <p:cNvSpPr/>
                <p:nvPr/>
              </p:nvSpPr>
              <p:spPr>
                <a:xfrm>
                  <a:off x="5109387" y="55253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3" name="Google Shape;5173;p32"/>
                <p:cNvSpPr/>
                <p:nvPr/>
              </p:nvSpPr>
              <p:spPr>
                <a:xfrm>
                  <a:off x="1129725" y="314438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5" y="304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4" name="Google Shape;5174;p32"/>
                <p:cNvSpPr/>
                <p:nvPr/>
              </p:nvSpPr>
              <p:spPr>
                <a:xfrm>
                  <a:off x="8110530" y="330055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5" name="Google Shape;5175;p32"/>
                <p:cNvSpPr/>
                <p:nvPr/>
              </p:nvSpPr>
              <p:spPr>
                <a:xfrm>
                  <a:off x="8873564" y="97925"/>
                  <a:ext cx="22912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6" name="Google Shape;5176;p32"/>
                <p:cNvSpPr/>
                <p:nvPr/>
              </p:nvSpPr>
              <p:spPr>
                <a:xfrm>
                  <a:off x="8815275" y="1030622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7" name="Google Shape;5177;p32"/>
                <p:cNvSpPr/>
                <p:nvPr/>
              </p:nvSpPr>
              <p:spPr>
                <a:xfrm>
                  <a:off x="8521705" y="1592760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8" name="Google Shape;5178;p32"/>
                <p:cNvSpPr/>
                <p:nvPr/>
              </p:nvSpPr>
              <p:spPr>
                <a:xfrm>
                  <a:off x="9054699" y="1170112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213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65" y="305"/>
                        <a:pt x="365" y="21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9" name="Google Shape;5179;p32"/>
                <p:cNvSpPr/>
                <p:nvPr/>
              </p:nvSpPr>
              <p:spPr>
                <a:xfrm>
                  <a:off x="9187922" y="1032437"/>
                  <a:ext cx="13562" cy="13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0" extrusionOk="0">
                      <a:moveTo>
                        <a:pt x="184" y="1"/>
                      </a:moveTo>
                      <a:cubicBezTo>
                        <a:pt x="93" y="1"/>
                        <a:pt x="26" y="60"/>
                        <a:pt x="1" y="160"/>
                      </a:cubicBezTo>
                      <a:cubicBezTo>
                        <a:pt x="1" y="252"/>
                        <a:pt x="62" y="343"/>
                        <a:pt x="153" y="373"/>
                      </a:cubicBezTo>
                      <a:cubicBezTo>
                        <a:pt x="165" y="377"/>
                        <a:pt x="178" y="379"/>
                        <a:pt x="191" y="379"/>
                      </a:cubicBezTo>
                      <a:cubicBezTo>
                        <a:pt x="274" y="379"/>
                        <a:pt x="366" y="300"/>
                        <a:pt x="366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3" y="3"/>
                        <a:pt x="203" y="1"/>
                        <a:pt x="18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0" name="Google Shape;5180;p32"/>
                <p:cNvSpPr/>
                <p:nvPr/>
              </p:nvSpPr>
              <p:spPr>
                <a:xfrm>
                  <a:off x="8799658" y="489306"/>
                  <a:ext cx="12500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1" name="Google Shape;5181;p32"/>
                <p:cNvSpPr/>
                <p:nvPr/>
              </p:nvSpPr>
              <p:spPr>
                <a:xfrm>
                  <a:off x="9207717" y="641296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2" name="Google Shape;5182;p32"/>
                <p:cNvSpPr/>
                <p:nvPr/>
              </p:nvSpPr>
              <p:spPr>
                <a:xfrm>
                  <a:off x="8350981" y="608008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2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3" name="Google Shape;5183;p32"/>
                <p:cNvSpPr/>
                <p:nvPr/>
              </p:nvSpPr>
              <p:spPr>
                <a:xfrm>
                  <a:off x="9061960" y="2302711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4" name="Google Shape;5184;p32"/>
                <p:cNvSpPr/>
                <p:nvPr/>
              </p:nvSpPr>
              <p:spPr>
                <a:xfrm>
                  <a:off x="8768424" y="2864815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3"/>
                        <a:pt x="54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5" name="Google Shape;5185;p32"/>
                <p:cNvSpPr/>
                <p:nvPr/>
              </p:nvSpPr>
              <p:spPr>
                <a:xfrm>
                  <a:off x="8461327" y="3144857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5" y="304"/>
                        <a:pt x="365" y="182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6" name="Google Shape;5186;p32"/>
                <p:cNvSpPr/>
                <p:nvPr/>
              </p:nvSpPr>
              <p:spPr>
                <a:xfrm>
                  <a:off x="4773145" y="353994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5" y="305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7" name="Google Shape;5187;p32"/>
                <p:cNvSpPr/>
                <p:nvPr/>
              </p:nvSpPr>
              <p:spPr>
                <a:xfrm>
                  <a:off x="7493219" y="249881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1" y="62"/>
                        <a:pt x="1" y="183"/>
                      </a:cubicBezTo>
                      <a:cubicBezTo>
                        <a:pt x="1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8" name="Google Shape;5188;p32"/>
                <p:cNvSpPr/>
                <p:nvPr/>
              </p:nvSpPr>
              <p:spPr>
                <a:xfrm>
                  <a:off x="6829091" y="600713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9" name="Google Shape;5189;p32"/>
                <p:cNvSpPr/>
                <p:nvPr/>
              </p:nvSpPr>
              <p:spPr>
                <a:xfrm>
                  <a:off x="2440308" y="238443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0" name="Google Shape;5190;p32"/>
                <p:cNvSpPr/>
                <p:nvPr/>
              </p:nvSpPr>
              <p:spPr>
                <a:xfrm>
                  <a:off x="9306589" y="1225285"/>
                  <a:ext cx="46885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305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1" name="Google Shape;5191;p32"/>
                <p:cNvSpPr/>
                <p:nvPr/>
              </p:nvSpPr>
              <p:spPr>
                <a:xfrm>
                  <a:off x="7383935" y="536156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4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2" name="Google Shape;5192;p32"/>
                <p:cNvSpPr/>
                <p:nvPr/>
              </p:nvSpPr>
              <p:spPr>
                <a:xfrm>
                  <a:off x="7240266" y="135392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3" name="Google Shape;5193;p32"/>
                <p:cNvSpPr/>
                <p:nvPr/>
              </p:nvSpPr>
              <p:spPr>
                <a:xfrm>
                  <a:off x="5949444" y="4811443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22" y="0"/>
                        <a:pt x="1" y="152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4" name="Google Shape;5194;p32"/>
                <p:cNvSpPr/>
                <p:nvPr/>
              </p:nvSpPr>
              <p:spPr>
                <a:xfrm>
                  <a:off x="6345037" y="4699008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5"/>
                        <a:pt x="182" y="365"/>
                      </a:cubicBezTo>
                      <a:cubicBezTo>
                        <a:pt x="304" y="365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5" name="Google Shape;5195;p32"/>
                <p:cNvSpPr/>
                <p:nvPr/>
              </p:nvSpPr>
              <p:spPr>
                <a:xfrm>
                  <a:off x="8638284" y="1547999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62" y="0"/>
                        <a:pt x="1" y="61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6" name="Google Shape;5196;p32"/>
                <p:cNvSpPr/>
                <p:nvPr/>
              </p:nvSpPr>
              <p:spPr>
                <a:xfrm>
                  <a:off x="8616434" y="2655597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7" name="Google Shape;5197;p32"/>
                <p:cNvSpPr/>
                <p:nvPr/>
              </p:nvSpPr>
              <p:spPr>
                <a:xfrm>
                  <a:off x="6724979" y="4687570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8" name="Google Shape;5198;p32"/>
                <p:cNvSpPr/>
                <p:nvPr/>
              </p:nvSpPr>
              <p:spPr>
                <a:xfrm>
                  <a:off x="8660168" y="3911008"/>
                  <a:ext cx="12500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9" name="Google Shape;5199;p32"/>
                <p:cNvSpPr/>
                <p:nvPr/>
              </p:nvSpPr>
              <p:spPr>
                <a:xfrm>
                  <a:off x="9099461" y="3196879"/>
                  <a:ext cx="12500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0" name="Google Shape;5200;p32"/>
                <p:cNvSpPr/>
                <p:nvPr/>
              </p:nvSpPr>
              <p:spPr>
                <a:xfrm>
                  <a:off x="8442593" y="3984640"/>
                  <a:ext cx="14589" cy="13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" h="380" extrusionOk="0">
                      <a:moveTo>
                        <a:pt x="196" y="0"/>
                      </a:moveTo>
                      <a:cubicBezTo>
                        <a:pt x="122" y="0"/>
                        <a:pt x="56" y="55"/>
                        <a:pt x="31" y="130"/>
                      </a:cubicBezTo>
                      <a:cubicBezTo>
                        <a:pt x="0" y="251"/>
                        <a:pt x="92" y="343"/>
                        <a:pt x="183" y="373"/>
                      </a:cubicBezTo>
                      <a:cubicBezTo>
                        <a:pt x="195" y="377"/>
                        <a:pt x="208" y="379"/>
                        <a:pt x="221" y="379"/>
                      </a:cubicBezTo>
                      <a:cubicBezTo>
                        <a:pt x="304" y="379"/>
                        <a:pt x="396" y="300"/>
                        <a:pt x="396" y="221"/>
                      </a:cubicBezTo>
                      <a:cubicBezTo>
                        <a:pt x="426" y="130"/>
                        <a:pt x="365" y="8"/>
                        <a:pt x="244" y="8"/>
                      </a:cubicBezTo>
                      <a:cubicBezTo>
                        <a:pt x="227" y="3"/>
                        <a:pt x="211" y="0"/>
                        <a:pt x="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1" name="Google Shape;5201;p32"/>
                <p:cNvSpPr/>
                <p:nvPr/>
              </p:nvSpPr>
              <p:spPr>
                <a:xfrm>
                  <a:off x="6694807" y="514306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61" y="0"/>
                        <a:pt x="0" y="92"/>
                        <a:pt x="0" y="183"/>
                      </a:cubicBezTo>
                      <a:cubicBezTo>
                        <a:pt x="0" y="304"/>
                        <a:pt x="61" y="396"/>
                        <a:pt x="182" y="396"/>
                      </a:cubicBezTo>
                      <a:cubicBezTo>
                        <a:pt x="274" y="396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2" name="Google Shape;5202;p32"/>
                <p:cNvSpPr/>
                <p:nvPr/>
              </p:nvSpPr>
              <p:spPr>
                <a:xfrm>
                  <a:off x="7143449" y="572596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305" y="396"/>
                        <a:pt x="365" y="305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3" name="Google Shape;5203;p32"/>
                <p:cNvSpPr/>
                <p:nvPr/>
              </p:nvSpPr>
              <p:spPr>
                <a:xfrm>
                  <a:off x="6977931" y="295294"/>
                  <a:ext cx="14624" cy="12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79" extrusionOk="0">
                      <a:moveTo>
                        <a:pt x="225" y="0"/>
                      </a:moveTo>
                      <a:cubicBezTo>
                        <a:pt x="180" y="0"/>
                        <a:pt x="133" y="15"/>
                        <a:pt x="92" y="43"/>
                      </a:cubicBezTo>
                      <a:cubicBezTo>
                        <a:pt x="1" y="73"/>
                        <a:pt x="1" y="195"/>
                        <a:pt x="62" y="286"/>
                      </a:cubicBezTo>
                      <a:cubicBezTo>
                        <a:pt x="101" y="345"/>
                        <a:pt x="153" y="378"/>
                        <a:pt x="209" y="378"/>
                      </a:cubicBezTo>
                      <a:cubicBezTo>
                        <a:pt x="240" y="378"/>
                        <a:pt x="272" y="368"/>
                        <a:pt x="305" y="347"/>
                      </a:cubicBezTo>
                      <a:cubicBezTo>
                        <a:pt x="396" y="286"/>
                        <a:pt x="426" y="164"/>
                        <a:pt x="365" y="73"/>
                      </a:cubicBezTo>
                      <a:cubicBezTo>
                        <a:pt x="332" y="23"/>
                        <a:pt x="280" y="0"/>
                        <a:pt x="22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4" name="Google Shape;5204;p32"/>
                <p:cNvSpPr/>
                <p:nvPr/>
              </p:nvSpPr>
              <p:spPr>
                <a:xfrm>
                  <a:off x="6660456" y="80"/>
                  <a:ext cx="13562" cy="12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43" y="0"/>
                      </a:moveTo>
                      <a:cubicBezTo>
                        <a:pt x="122" y="0"/>
                        <a:pt x="30" y="61"/>
                        <a:pt x="0" y="152"/>
                      </a:cubicBezTo>
                      <a:cubicBezTo>
                        <a:pt x="0" y="243"/>
                        <a:pt x="61" y="365"/>
                        <a:pt x="152" y="365"/>
                      </a:cubicBezTo>
                      <a:cubicBezTo>
                        <a:pt x="174" y="370"/>
                        <a:pt x="194" y="373"/>
                        <a:pt x="213" y="373"/>
                      </a:cubicBezTo>
                      <a:cubicBezTo>
                        <a:pt x="303" y="373"/>
                        <a:pt x="365" y="318"/>
                        <a:pt x="365" y="243"/>
                      </a:cubicBezTo>
                      <a:cubicBezTo>
                        <a:pt x="395" y="122"/>
                        <a:pt x="334" y="30"/>
                        <a:pt x="24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5" name="Google Shape;5205;p32"/>
                <p:cNvSpPr/>
                <p:nvPr/>
              </p:nvSpPr>
              <p:spPr>
                <a:xfrm>
                  <a:off x="6070201" y="527834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6" name="Google Shape;5206;p32"/>
                <p:cNvSpPr/>
                <p:nvPr/>
              </p:nvSpPr>
              <p:spPr>
                <a:xfrm>
                  <a:off x="7748260" y="106247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7" name="Google Shape;5207;p32"/>
                <p:cNvSpPr/>
                <p:nvPr/>
              </p:nvSpPr>
              <p:spPr>
                <a:xfrm>
                  <a:off x="7974156" y="464339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8" name="Google Shape;5208;p32"/>
                <p:cNvSpPr/>
                <p:nvPr/>
              </p:nvSpPr>
              <p:spPr>
                <a:xfrm>
                  <a:off x="8107413" y="325877"/>
                  <a:ext cx="13562" cy="12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243" y="1"/>
                      </a:moveTo>
                      <a:cubicBezTo>
                        <a:pt x="122" y="1"/>
                        <a:pt x="30" y="62"/>
                        <a:pt x="0" y="153"/>
                      </a:cubicBezTo>
                      <a:cubicBezTo>
                        <a:pt x="0" y="244"/>
                        <a:pt x="61" y="366"/>
                        <a:pt x="152" y="366"/>
                      </a:cubicBezTo>
                      <a:cubicBezTo>
                        <a:pt x="168" y="371"/>
                        <a:pt x="185" y="374"/>
                        <a:pt x="202" y="374"/>
                      </a:cubicBezTo>
                      <a:cubicBezTo>
                        <a:pt x="282" y="374"/>
                        <a:pt x="365" y="319"/>
                        <a:pt x="365" y="244"/>
                      </a:cubicBezTo>
                      <a:cubicBezTo>
                        <a:pt x="395" y="122"/>
                        <a:pt x="334" y="31"/>
                        <a:pt x="24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9" name="Google Shape;5209;p32"/>
                <p:cNvSpPr/>
                <p:nvPr/>
              </p:nvSpPr>
              <p:spPr>
                <a:xfrm>
                  <a:off x="8463416" y="3593499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0" name="Google Shape;5210;p32"/>
                <p:cNvSpPr/>
                <p:nvPr/>
              </p:nvSpPr>
              <p:spPr>
                <a:xfrm>
                  <a:off x="9203539" y="2637891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1" name="Google Shape;5211;p32"/>
                <p:cNvSpPr/>
                <p:nvPr/>
              </p:nvSpPr>
              <p:spPr>
                <a:xfrm>
                  <a:off x="487447" y="3038655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1" y="122"/>
                        <a:pt x="1" y="335"/>
                      </a:cubicBezTo>
                      <a:cubicBezTo>
                        <a:pt x="1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22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2" name="Google Shape;5212;p32"/>
                <p:cNvSpPr/>
                <p:nvPr/>
              </p:nvSpPr>
              <p:spPr>
                <a:xfrm>
                  <a:off x="429158" y="3971386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3" name="Google Shape;5213;p32"/>
                <p:cNvSpPr/>
                <p:nvPr/>
              </p:nvSpPr>
              <p:spPr>
                <a:xfrm>
                  <a:off x="136650" y="4533490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5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4" name="Google Shape;5214;p32"/>
                <p:cNvSpPr/>
                <p:nvPr/>
              </p:nvSpPr>
              <p:spPr>
                <a:xfrm>
                  <a:off x="669610" y="4110876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62" y="0"/>
                        <a:pt x="1" y="91"/>
                        <a:pt x="1" y="213"/>
                      </a:cubicBezTo>
                      <a:cubicBezTo>
                        <a:pt x="1" y="304"/>
                        <a:pt x="62" y="395"/>
                        <a:pt x="183" y="395"/>
                      </a:cubicBezTo>
                      <a:cubicBezTo>
                        <a:pt x="274" y="395"/>
                        <a:pt x="366" y="304"/>
                        <a:pt x="366" y="213"/>
                      </a:cubicBezTo>
                      <a:cubicBezTo>
                        <a:pt x="366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5" name="Google Shape;5215;p32"/>
                <p:cNvSpPr/>
                <p:nvPr/>
              </p:nvSpPr>
              <p:spPr>
                <a:xfrm>
                  <a:off x="772660" y="4943638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6" name="Google Shape;5216;p32"/>
                <p:cNvSpPr/>
                <p:nvPr/>
              </p:nvSpPr>
              <p:spPr>
                <a:xfrm>
                  <a:off x="1526345" y="4595958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7" name="Google Shape;5217;p32"/>
                <p:cNvSpPr/>
                <p:nvPr/>
              </p:nvSpPr>
              <p:spPr>
                <a:xfrm>
                  <a:off x="635259" y="4899939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274" y="395"/>
                        <a:pt x="365" y="304"/>
                        <a:pt x="365" y="213"/>
                      </a:cubicBezTo>
                      <a:cubicBezTo>
                        <a:pt x="365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8" name="Google Shape;5218;p32"/>
                <p:cNvSpPr/>
                <p:nvPr/>
              </p:nvSpPr>
              <p:spPr>
                <a:xfrm>
                  <a:off x="413541" y="3430070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92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9" name="Google Shape;5219;p32"/>
                <p:cNvSpPr/>
                <p:nvPr/>
              </p:nvSpPr>
              <p:spPr>
                <a:xfrm>
                  <a:off x="8424888" y="4381534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4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0" name="Google Shape;5220;p32"/>
                <p:cNvSpPr/>
                <p:nvPr/>
              </p:nvSpPr>
              <p:spPr>
                <a:xfrm>
                  <a:off x="7745143" y="4712399"/>
                  <a:ext cx="22946" cy="22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44" extrusionOk="0">
                      <a:moveTo>
                        <a:pt x="381" y="1"/>
                      </a:moveTo>
                      <a:cubicBezTo>
                        <a:pt x="366" y="1"/>
                        <a:pt x="350" y="2"/>
                        <a:pt x="335" y="5"/>
                      </a:cubicBezTo>
                      <a:cubicBezTo>
                        <a:pt x="152" y="5"/>
                        <a:pt x="0" y="126"/>
                        <a:pt x="0" y="339"/>
                      </a:cubicBezTo>
                      <a:cubicBezTo>
                        <a:pt x="0" y="491"/>
                        <a:pt x="152" y="643"/>
                        <a:pt x="335" y="643"/>
                      </a:cubicBezTo>
                      <a:cubicBezTo>
                        <a:pt x="517" y="643"/>
                        <a:pt x="669" y="522"/>
                        <a:pt x="669" y="339"/>
                      </a:cubicBezTo>
                      <a:cubicBezTo>
                        <a:pt x="669" y="145"/>
                        <a:pt x="542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1" name="Google Shape;5221;p32"/>
                <p:cNvSpPr/>
                <p:nvPr/>
              </p:nvSpPr>
              <p:spPr>
                <a:xfrm>
                  <a:off x="970474" y="4658425"/>
                  <a:ext cx="22912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2"/>
                        <a:pt x="54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2" name="Google Shape;5222;p32"/>
                <p:cNvSpPr/>
                <p:nvPr/>
              </p:nvSpPr>
              <p:spPr>
                <a:xfrm>
                  <a:off x="2298763" y="4984256"/>
                  <a:ext cx="12500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2" y="0"/>
                      </a:moveTo>
                      <a:cubicBezTo>
                        <a:pt x="91" y="0"/>
                        <a:pt x="0" y="61"/>
                        <a:pt x="0" y="182"/>
                      </a:cubicBezTo>
                      <a:cubicBezTo>
                        <a:pt x="0" y="274"/>
                        <a:pt x="91" y="365"/>
                        <a:pt x="182" y="365"/>
                      </a:cubicBezTo>
                      <a:cubicBezTo>
                        <a:pt x="304" y="365"/>
                        <a:pt x="365" y="274"/>
                        <a:pt x="365" y="182"/>
                      </a:cubicBezTo>
                      <a:cubicBezTo>
                        <a:pt x="365" y="6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3" name="Google Shape;5223;p32"/>
                <p:cNvSpPr/>
                <p:nvPr/>
              </p:nvSpPr>
              <p:spPr>
                <a:xfrm>
                  <a:off x="1578401" y="4862437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213" y="366"/>
                      </a:cubicBezTo>
                      <a:cubicBezTo>
                        <a:pt x="304" y="36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4" name="Google Shape;5224;p32"/>
                <p:cNvSpPr/>
                <p:nvPr/>
              </p:nvSpPr>
              <p:spPr>
                <a:xfrm>
                  <a:off x="2117628" y="5031072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213" y="366"/>
                      </a:cubicBezTo>
                      <a:cubicBezTo>
                        <a:pt x="304" y="366"/>
                        <a:pt x="395" y="274"/>
                        <a:pt x="395" y="183"/>
                      </a:cubicBezTo>
                      <a:cubicBezTo>
                        <a:pt x="395" y="6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5" name="Google Shape;5225;p32"/>
                <p:cNvSpPr/>
                <p:nvPr/>
              </p:nvSpPr>
              <p:spPr>
                <a:xfrm>
                  <a:off x="2418458" y="5072717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6" name="Google Shape;5226;p32"/>
                <p:cNvSpPr/>
                <p:nvPr/>
              </p:nvSpPr>
              <p:spPr>
                <a:xfrm>
                  <a:off x="3427150" y="5120595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8" y="670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7" name="Google Shape;5227;p32"/>
                <p:cNvSpPr/>
                <p:nvPr/>
              </p:nvSpPr>
              <p:spPr>
                <a:xfrm>
                  <a:off x="8152175" y="4661542"/>
                  <a:ext cx="12500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65"/>
                        <a:pt x="182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8" name="Google Shape;5228;p32"/>
                <p:cNvSpPr/>
                <p:nvPr/>
              </p:nvSpPr>
              <p:spPr>
                <a:xfrm>
                  <a:off x="9119221" y="4245161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9" name="Google Shape;5229;p32"/>
                <p:cNvSpPr/>
                <p:nvPr/>
              </p:nvSpPr>
              <p:spPr>
                <a:xfrm>
                  <a:off x="8573761" y="4660514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61" y="0"/>
                        <a:pt x="0" y="61"/>
                        <a:pt x="0" y="182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2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0" name="Google Shape;5230;p32"/>
                <p:cNvSpPr/>
                <p:nvPr/>
              </p:nvSpPr>
              <p:spPr>
                <a:xfrm>
                  <a:off x="9238951" y="3549765"/>
                  <a:ext cx="46851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339" extrusionOk="0">
                      <a:moveTo>
                        <a:pt x="69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38"/>
                        <a:pt x="699" y="1338"/>
                      </a:cubicBezTo>
                      <a:cubicBezTo>
                        <a:pt x="1064" y="1338"/>
                        <a:pt x="1368" y="1065"/>
                        <a:pt x="1368" y="670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1" name="Google Shape;5231;p32"/>
                <p:cNvSpPr/>
                <p:nvPr/>
              </p:nvSpPr>
              <p:spPr>
                <a:xfrm>
                  <a:off x="9087988" y="4949906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2" name="Google Shape;5232;p32"/>
                <p:cNvSpPr/>
                <p:nvPr/>
              </p:nvSpPr>
              <p:spPr>
                <a:xfrm>
                  <a:off x="8825686" y="4731270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2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3" name="Google Shape;5233;p32"/>
                <p:cNvSpPr/>
                <p:nvPr/>
              </p:nvSpPr>
              <p:spPr>
                <a:xfrm>
                  <a:off x="8266664" y="5006106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4" name="Google Shape;5234;p32"/>
                <p:cNvSpPr/>
                <p:nvPr/>
              </p:nvSpPr>
              <p:spPr>
                <a:xfrm>
                  <a:off x="1880259" y="5001928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69"/>
                        <a:pt x="335" y="669"/>
                      </a:cubicBezTo>
                      <a:cubicBezTo>
                        <a:pt x="518" y="669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5" name="Google Shape;5235;p32"/>
                <p:cNvSpPr/>
                <p:nvPr/>
              </p:nvSpPr>
              <p:spPr>
                <a:xfrm>
                  <a:off x="3009741" y="4930111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21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6" name="Google Shape;5236;p32"/>
                <p:cNvSpPr/>
                <p:nvPr/>
              </p:nvSpPr>
              <p:spPr>
                <a:xfrm>
                  <a:off x="3664519" y="4639692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7" name="Google Shape;5237;p32"/>
                <p:cNvSpPr/>
                <p:nvPr/>
              </p:nvSpPr>
              <p:spPr>
                <a:xfrm>
                  <a:off x="2872340" y="4887438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8" name="Google Shape;5238;p32"/>
                <p:cNvSpPr/>
                <p:nvPr/>
              </p:nvSpPr>
              <p:spPr>
                <a:xfrm>
                  <a:off x="4584715" y="4807265"/>
                  <a:ext cx="45857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275" y="1"/>
                        <a:pt x="1" y="274"/>
                        <a:pt x="1" y="670"/>
                      </a:cubicBezTo>
                      <a:cubicBezTo>
                        <a:pt x="1" y="1034"/>
                        <a:pt x="27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9" name="Google Shape;5239;p32"/>
                <p:cNvSpPr/>
                <p:nvPr/>
              </p:nvSpPr>
              <p:spPr>
                <a:xfrm>
                  <a:off x="3842504" y="4588663"/>
                  <a:ext cx="45857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5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0" name="Google Shape;5240;p32"/>
                <p:cNvSpPr/>
                <p:nvPr/>
              </p:nvSpPr>
              <p:spPr>
                <a:xfrm>
                  <a:off x="5542447" y="4636541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1" name="Google Shape;5241;p32"/>
                <p:cNvSpPr/>
                <p:nvPr/>
              </p:nvSpPr>
              <p:spPr>
                <a:xfrm>
                  <a:off x="4485843" y="4584519"/>
                  <a:ext cx="13562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96" y="304"/>
                        <a:pt x="396" y="183"/>
                      </a:cubicBezTo>
                      <a:cubicBezTo>
                        <a:pt x="396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2" name="Google Shape;5242;p32"/>
                <p:cNvSpPr/>
                <p:nvPr/>
              </p:nvSpPr>
              <p:spPr>
                <a:xfrm>
                  <a:off x="4117340" y="4989461"/>
                  <a:ext cx="22912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3" name="Google Shape;5243;p32"/>
                <p:cNvSpPr/>
                <p:nvPr/>
              </p:nvSpPr>
              <p:spPr>
                <a:xfrm>
                  <a:off x="3389683" y="4617808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244" name="Google Shape;5244;p32"/>
            <p:cNvGrpSpPr/>
            <p:nvPr/>
          </p:nvGrpSpPr>
          <p:grpSpPr>
            <a:xfrm flipH="1">
              <a:off x="76476" y="76280"/>
              <a:ext cx="9353198" cy="5143461"/>
              <a:chOff x="276" y="80"/>
              <a:chExt cx="9353198" cy="5143461"/>
            </a:xfrm>
          </p:grpSpPr>
          <p:grpSp>
            <p:nvGrpSpPr>
              <p:cNvPr id="5245" name="Google Shape;5245;p32"/>
              <p:cNvGrpSpPr/>
              <p:nvPr/>
            </p:nvGrpSpPr>
            <p:grpSpPr>
              <a:xfrm>
                <a:off x="276" y="80"/>
                <a:ext cx="9353198" cy="5143461"/>
                <a:chOff x="-26474475" y="-7233075"/>
                <a:chExt cx="6827650" cy="3754625"/>
              </a:xfrm>
            </p:grpSpPr>
            <p:sp>
              <p:nvSpPr>
                <p:cNvPr id="5246" name="Google Shape;5246;p32"/>
                <p:cNvSpPr/>
                <p:nvPr/>
              </p:nvSpPr>
              <p:spPr>
                <a:xfrm>
                  <a:off x="-26135575" y="-7007400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274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7" name="Google Shape;5247;p32"/>
                <p:cNvSpPr/>
                <p:nvPr/>
              </p:nvSpPr>
              <p:spPr>
                <a:xfrm>
                  <a:off x="-25650750" y="-6904050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8" y="1034"/>
                        <a:pt x="1338" y="669"/>
                      </a:cubicBezTo>
                      <a:cubicBezTo>
                        <a:pt x="1338" y="304"/>
                        <a:pt x="106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8" name="Google Shape;5248;p32"/>
                <p:cNvSpPr/>
                <p:nvPr/>
              </p:nvSpPr>
              <p:spPr>
                <a:xfrm>
                  <a:off x="-26473725" y="-7198125"/>
                  <a:ext cx="3347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69" y="0"/>
                      </a:moveTo>
                      <a:cubicBezTo>
                        <a:pt x="274" y="0"/>
                        <a:pt x="1" y="304"/>
                        <a:pt x="1" y="669"/>
                      </a:cubicBezTo>
                      <a:cubicBezTo>
                        <a:pt x="1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9" name="Google Shape;5249;p32"/>
                <p:cNvSpPr/>
                <p:nvPr/>
              </p:nvSpPr>
              <p:spPr>
                <a:xfrm>
                  <a:off x="-24429600" y="-6951925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0" name="Google Shape;5250;p32"/>
                <p:cNvSpPr/>
                <p:nvPr/>
              </p:nvSpPr>
              <p:spPr>
                <a:xfrm>
                  <a:off x="-25947125" y="-7125175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4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1" name="Google Shape;5251;p32"/>
                <p:cNvSpPr/>
                <p:nvPr/>
              </p:nvSpPr>
              <p:spPr>
                <a:xfrm>
                  <a:off x="-25602125" y="-7167825"/>
                  <a:ext cx="16750" cy="1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3" extrusionOk="0">
                      <a:moveTo>
                        <a:pt x="381" y="0"/>
                      </a:moveTo>
                      <a:cubicBezTo>
                        <a:pt x="366" y="0"/>
                        <a:pt x="351" y="1"/>
                        <a:pt x="335" y="4"/>
                      </a:cubicBezTo>
                      <a:cubicBezTo>
                        <a:pt x="153" y="4"/>
                        <a:pt x="1" y="126"/>
                        <a:pt x="1" y="338"/>
                      </a:cubicBezTo>
                      <a:cubicBezTo>
                        <a:pt x="1" y="521"/>
                        <a:pt x="153" y="673"/>
                        <a:pt x="335" y="673"/>
                      </a:cubicBezTo>
                      <a:cubicBezTo>
                        <a:pt x="517" y="673"/>
                        <a:pt x="669" y="521"/>
                        <a:pt x="669" y="338"/>
                      </a:cubicBezTo>
                      <a:cubicBezTo>
                        <a:pt x="669" y="144"/>
                        <a:pt x="542" y="0"/>
                        <a:pt x="38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2" name="Google Shape;5252;p32"/>
                <p:cNvSpPr/>
                <p:nvPr/>
              </p:nvSpPr>
              <p:spPr>
                <a:xfrm>
                  <a:off x="-25950150" y="-6654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2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3" name="Google Shape;5253;p32"/>
                <p:cNvSpPr/>
                <p:nvPr/>
              </p:nvSpPr>
              <p:spPr>
                <a:xfrm>
                  <a:off x="-25775375" y="-65529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213"/>
                      </a:cubicBezTo>
                      <a:cubicBezTo>
                        <a:pt x="0" y="304"/>
                        <a:pt x="92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4" name="Google Shape;5254;p32"/>
                <p:cNvSpPr/>
                <p:nvPr/>
              </p:nvSpPr>
              <p:spPr>
                <a:xfrm>
                  <a:off x="-25520050" y="-67072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5" name="Google Shape;5255;p32"/>
                <p:cNvSpPr/>
                <p:nvPr/>
              </p:nvSpPr>
              <p:spPr>
                <a:xfrm>
                  <a:off x="-25625675" y="-66039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5"/>
                        <a:pt x="183" y="365"/>
                      </a:cubicBezTo>
                      <a:cubicBezTo>
                        <a:pt x="304" y="365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6" name="Google Shape;5256;p32"/>
                <p:cNvSpPr/>
                <p:nvPr/>
              </p:nvSpPr>
              <p:spPr>
                <a:xfrm>
                  <a:off x="-25683425" y="-65233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91" y="1"/>
                        <a:pt x="0" y="6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61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7" name="Google Shape;5257;p32"/>
                <p:cNvSpPr/>
                <p:nvPr/>
              </p:nvSpPr>
              <p:spPr>
                <a:xfrm>
                  <a:off x="-25678100" y="-665330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2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182" y="366"/>
                      </a:cubicBezTo>
                      <a:cubicBezTo>
                        <a:pt x="304" y="366"/>
                        <a:pt x="395" y="274"/>
                        <a:pt x="395" y="183"/>
                      </a:cubicBezTo>
                      <a:cubicBezTo>
                        <a:pt x="395" y="6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8" name="Google Shape;5258;p32"/>
                <p:cNvSpPr/>
                <p:nvPr/>
              </p:nvSpPr>
              <p:spPr>
                <a:xfrm>
                  <a:off x="-26167475" y="-63577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22" y="1"/>
                        <a:pt x="0" y="153"/>
                        <a:pt x="0" y="335"/>
                      </a:cubicBezTo>
                      <a:cubicBezTo>
                        <a:pt x="0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9" name="Google Shape;5259;p32"/>
                <p:cNvSpPr/>
                <p:nvPr/>
              </p:nvSpPr>
              <p:spPr>
                <a:xfrm>
                  <a:off x="-24824750" y="-7192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8" y="669"/>
                        <a:pt x="669" y="517"/>
                        <a:pt x="669" y="334"/>
                      </a:cubicBezTo>
                      <a:cubicBezTo>
                        <a:pt x="669" y="152"/>
                        <a:pt x="54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0" name="Google Shape;5260;p32"/>
                <p:cNvSpPr/>
                <p:nvPr/>
              </p:nvSpPr>
              <p:spPr>
                <a:xfrm>
                  <a:off x="-26144675" y="-576422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7" y="1034"/>
                        <a:pt x="1337" y="669"/>
                      </a:cubicBezTo>
                      <a:cubicBezTo>
                        <a:pt x="1337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1" name="Google Shape;5261;p32"/>
                <p:cNvSpPr/>
                <p:nvPr/>
              </p:nvSpPr>
              <p:spPr>
                <a:xfrm>
                  <a:off x="-26271600" y="-4885025"/>
                  <a:ext cx="33475" cy="3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69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99"/>
                      </a:cubicBezTo>
                      <a:cubicBezTo>
                        <a:pt x="1" y="1064"/>
                        <a:pt x="305" y="1368"/>
                        <a:pt x="670" y="1368"/>
                      </a:cubicBezTo>
                      <a:cubicBezTo>
                        <a:pt x="1034" y="1368"/>
                        <a:pt x="1338" y="1064"/>
                        <a:pt x="1338" y="699"/>
                      </a:cubicBezTo>
                      <a:cubicBezTo>
                        <a:pt x="1338" y="304"/>
                        <a:pt x="1034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2" name="Google Shape;5262;p32"/>
                <p:cNvSpPr/>
                <p:nvPr/>
              </p:nvSpPr>
              <p:spPr>
                <a:xfrm>
                  <a:off x="-24931150" y="-6175325"/>
                  <a:ext cx="34225" cy="3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6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65"/>
                        <a:pt x="305" y="1368"/>
                        <a:pt x="670" y="1368"/>
                      </a:cubicBezTo>
                      <a:cubicBezTo>
                        <a:pt x="1065" y="1368"/>
                        <a:pt x="1369" y="1065"/>
                        <a:pt x="1369" y="669"/>
                      </a:cubicBezTo>
                      <a:cubicBezTo>
                        <a:pt x="1369" y="305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3" name="Google Shape;5263;p32"/>
                <p:cNvSpPr/>
                <p:nvPr/>
              </p:nvSpPr>
              <p:spPr>
                <a:xfrm>
                  <a:off x="-23811825" y="-6630500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274" y="1"/>
                        <a:pt x="1" y="305"/>
                        <a:pt x="1" y="669"/>
                      </a:cubicBezTo>
                      <a:cubicBezTo>
                        <a:pt x="1" y="1034"/>
                        <a:pt x="274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4" name="Google Shape;5264;p32"/>
                <p:cNvSpPr/>
                <p:nvPr/>
              </p:nvSpPr>
              <p:spPr>
                <a:xfrm>
                  <a:off x="-25250300" y="-65947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69" y="517"/>
                        <a:pt x="669" y="335"/>
                      </a:cubicBezTo>
                      <a:cubicBezTo>
                        <a:pt x="669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5" name="Google Shape;5265;p32"/>
                <p:cNvSpPr/>
                <p:nvPr/>
              </p:nvSpPr>
              <p:spPr>
                <a:xfrm>
                  <a:off x="-26474475" y="-58387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6" name="Google Shape;5266;p32"/>
                <p:cNvSpPr/>
                <p:nvPr/>
              </p:nvSpPr>
              <p:spPr>
                <a:xfrm>
                  <a:off x="-25328550" y="-612212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7" name="Google Shape;5267;p32"/>
                <p:cNvSpPr/>
                <p:nvPr/>
              </p:nvSpPr>
              <p:spPr>
                <a:xfrm>
                  <a:off x="-25074000" y="-55636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8" name="Google Shape;5268;p32"/>
                <p:cNvSpPr/>
                <p:nvPr/>
              </p:nvSpPr>
              <p:spPr>
                <a:xfrm>
                  <a:off x="-25676600" y="-56092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9" name="Google Shape;5269;p32"/>
                <p:cNvSpPr/>
                <p:nvPr/>
              </p:nvSpPr>
              <p:spPr>
                <a:xfrm>
                  <a:off x="-26436475" y="-65666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0" name="Google Shape;5270;p32"/>
                <p:cNvSpPr/>
                <p:nvPr/>
              </p:nvSpPr>
              <p:spPr>
                <a:xfrm>
                  <a:off x="-25570200" y="-532272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1" name="Google Shape;5271;p32"/>
                <p:cNvSpPr/>
                <p:nvPr/>
              </p:nvSpPr>
              <p:spPr>
                <a:xfrm>
                  <a:off x="-25501825" y="-55066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183" y="366"/>
                      </a:cubicBezTo>
                      <a:cubicBezTo>
                        <a:pt x="305" y="366"/>
                        <a:pt x="366" y="305"/>
                        <a:pt x="366" y="183"/>
                      </a:cubicBezTo>
                      <a:cubicBezTo>
                        <a:pt x="36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2" name="Google Shape;5272;p32"/>
                <p:cNvSpPr/>
                <p:nvPr/>
              </p:nvSpPr>
              <p:spPr>
                <a:xfrm>
                  <a:off x="-25246500" y="-56608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3"/>
                      </a:cubicBezTo>
                      <a:cubicBezTo>
                        <a:pt x="36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3" name="Google Shape;5273;p32"/>
                <p:cNvSpPr/>
                <p:nvPr/>
              </p:nvSpPr>
              <p:spPr>
                <a:xfrm>
                  <a:off x="-24762450" y="-60218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4" name="Google Shape;5274;p32"/>
                <p:cNvSpPr/>
                <p:nvPr/>
              </p:nvSpPr>
              <p:spPr>
                <a:xfrm>
                  <a:off x="-25352125" y="-55575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3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5" name="Google Shape;5275;p32"/>
                <p:cNvSpPr/>
                <p:nvPr/>
              </p:nvSpPr>
              <p:spPr>
                <a:xfrm>
                  <a:off x="-25273100" y="-53599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6" y="304"/>
                        <a:pt x="366" y="213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6" name="Google Shape;5276;p32"/>
                <p:cNvSpPr/>
                <p:nvPr/>
              </p:nvSpPr>
              <p:spPr>
                <a:xfrm>
                  <a:off x="-24965325" y="-536072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305"/>
                        <a:pt x="61" y="365"/>
                        <a:pt x="183" y="365"/>
                      </a:cubicBezTo>
                      <a:cubicBezTo>
                        <a:pt x="274" y="365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7" name="Google Shape;5277;p32"/>
                <p:cNvSpPr/>
                <p:nvPr/>
              </p:nvSpPr>
              <p:spPr>
                <a:xfrm>
                  <a:off x="-24316375" y="-5587175"/>
                  <a:ext cx="9900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7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214"/>
                      </a:cubicBezTo>
                      <a:cubicBezTo>
                        <a:pt x="0" y="305"/>
                        <a:pt x="91" y="396"/>
                        <a:pt x="182" y="396"/>
                      </a:cubicBezTo>
                      <a:cubicBezTo>
                        <a:pt x="304" y="396"/>
                        <a:pt x="395" y="305"/>
                        <a:pt x="395" y="214"/>
                      </a:cubicBezTo>
                      <a:cubicBezTo>
                        <a:pt x="39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8" name="Google Shape;5278;p32"/>
                <p:cNvSpPr/>
                <p:nvPr/>
              </p:nvSpPr>
              <p:spPr>
                <a:xfrm>
                  <a:off x="-25409875" y="-54777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274" y="39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9" name="Google Shape;5279;p32"/>
                <p:cNvSpPr/>
                <p:nvPr/>
              </p:nvSpPr>
              <p:spPr>
                <a:xfrm>
                  <a:off x="-24947850" y="-511147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0"/>
                      </a:moveTo>
                      <a:cubicBezTo>
                        <a:pt x="61" y="0"/>
                        <a:pt x="0" y="92"/>
                        <a:pt x="0" y="183"/>
                      </a:cubicBezTo>
                      <a:cubicBezTo>
                        <a:pt x="0" y="304"/>
                        <a:pt x="61" y="365"/>
                        <a:pt x="183" y="365"/>
                      </a:cubicBezTo>
                      <a:cubicBezTo>
                        <a:pt x="274" y="365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0" name="Google Shape;5280;p32"/>
                <p:cNvSpPr/>
                <p:nvPr/>
              </p:nvSpPr>
              <p:spPr>
                <a:xfrm>
                  <a:off x="-25404550" y="-5607675"/>
                  <a:ext cx="99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44" y="0"/>
                      </a:moveTo>
                      <a:cubicBezTo>
                        <a:pt x="122" y="0"/>
                        <a:pt x="31" y="61"/>
                        <a:pt x="0" y="152"/>
                      </a:cubicBezTo>
                      <a:cubicBezTo>
                        <a:pt x="0" y="243"/>
                        <a:pt x="61" y="365"/>
                        <a:pt x="152" y="365"/>
                      </a:cubicBezTo>
                      <a:cubicBezTo>
                        <a:pt x="169" y="370"/>
                        <a:pt x="186" y="373"/>
                        <a:pt x="203" y="373"/>
                      </a:cubicBezTo>
                      <a:cubicBezTo>
                        <a:pt x="283" y="373"/>
                        <a:pt x="365" y="318"/>
                        <a:pt x="365" y="243"/>
                      </a:cubicBezTo>
                      <a:cubicBezTo>
                        <a:pt x="396" y="122"/>
                        <a:pt x="335" y="31"/>
                        <a:pt x="24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1" name="Google Shape;5281;p32"/>
                <p:cNvSpPr/>
                <p:nvPr/>
              </p:nvSpPr>
              <p:spPr>
                <a:xfrm>
                  <a:off x="-25526900" y="-49306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274"/>
                        <a:pt x="92" y="365"/>
                        <a:pt x="214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92"/>
                        <a:pt x="305" y="1"/>
                        <a:pt x="21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2" name="Google Shape;5282;p32"/>
                <p:cNvSpPr/>
                <p:nvPr/>
              </p:nvSpPr>
              <p:spPr>
                <a:xfrm>
                  <a:off x="-25688000" y="-60043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274" y="396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3" name="Google Shape;5283;p32"/>
                <p:cNvSpPr/>
                <p:nvPr/>
              </p:nvSpPr>
              <p:spPr>
                <a:xfrm>
                  <a:off x="-25390125" y="-589340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2"/>
                        <a:pt x="1" y="21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6" y="304"/>
                        <a:pt x="366" y="213"/>
                      </a:cubicBezTo>
                      <a:cubicBezTo>
                        <a:pt x="366" y="92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4" name="Google Shape;5284;p32"/>
                <p:cNvSpPr/>
                <p:nvPr/>
              </p:nvSpPr>
              <p:spPr>
                <a:xfrm>
                  <a:off x="-26015500" y="-5917725"/>
                  <a:ext cx="990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5" name="Google Shape;5285;p32"/>
                <p:cNvSpPr/>
                <p:nvPr/>
              </p:nvSpPr>
              <p:spPr>
                <a:xfrm>
                  <a:off x="-26460800" y="-49655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6" name="Google Shape;5286;p32"/>
                <p:cNvSpPr/>
                <p:nvPr/>
              </p:nvSpPr>
              <p:spPr>
                <a:xfrm>
                  <a:off x="-26115050" y="-49944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7" name="Google Shape;5287;p32"/>
                <p:cNvSpPr/>
                <p:nvPr/>
              </p:nvSpPr>
              <p:spPr>
                <a:xfrm>
                  <a:off x="-25893925" y="-53113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22" y="0"/>
                        <a:pt x="1" y="152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8" name="Google Shape;5288;p32"/>
                <p:cNvSpPr/>
                <p:nvPr/>
              </p:nvSpPr>
              <p:spPr>
                <a:xfrm>
                  <a:off x="-26059575" y="-46297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9" name="Google Shape;5289;p32"/>
                <p:cNvSpPr/>
                <p:nvPr/>
              </p:nvSpPr>
              <p:spPr>
                <a:xfrm>
                  <a:off x="-24055750" y="-7007400"/>
                  <a:ext cx="3347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0" name="Google Shape;5290;p32"/>
                <p:cNvSpPr/>
                <p:nvPr/>
              </p:nvSpPr>
              <p:spPr>
                <a:xfrm>
                  <a:off x="-23144625" y="-702032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274" y="1"/>
                        <a:pt x="0" y="305"/>
                        <a:pt x="0" y="670"/>
                      </a:cubicBezTo>
                      <a:cubicBezTo>
                        <a:pt x="0" y="1034"/>
                        <a:pt x="27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1" name="Google Shape;5291;p32"/>
                <p:cNvSpPr/>
                <p:nvPr/>
              </p:nvSpPr>
              <p:spPr>
                <a:xfrm>
                  <a:off x="-24394650" y="-7198125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9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99" y="1338"/>
                      </a:cubicBezTo>
                      <a:cubicBezTo>
                        <a:pt x="1064" y="1338"/>
                        <a:pt x="1368" y="1064"/>
                        <a:pt x="1368" y="669"/>
                      </a:cubicBezTo>
                      <a:cubicBezTo>
                        <a:pt x="1368" y="304"/>
                        <a:pt x="1064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2" name="Google Shape;5292;p32"/>
                <p:cNvSpPr/>
                <p:nvPr/>
              </p:nvSpPr>
              <p:spPr>
                <a:xfrm>
                  <a:off x="-22349775" y="-6951925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274" y="0"/>
                        <a:pt x="0" y="304"/>
                        <a:pt x="0" y="669"/>
                      </a:cubicBezTo>
                      <a:cubicBezTo>
                        <a:pt x="0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3" name="Google Shape;5293;p32"/>
                <p:cNvSpPr/>
                <p:nvPr/>
              </p:nvSpPr>
              <p:spPr>
                <a:xfrm>
                  <a:off x="-23867300" y="-71244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2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22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4" name="Google Shape;5294;p32"/>
                <p:cNvSpPr/>
                <p:nvPr/>
              </p:nvSpPr>
              <p:spPr>
                <a:xfrm>
                  <a:off x="-23522300" y="-7167725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2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5" name="Google Shape;5295;p32"/>
                <p:cNvSpPr/>
                <p:nvPr/>
              </p:nvSpPr>
              <p:spPr>
                <a:xfrm>
                  <a:off x="-23870325" y="-6654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2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6" name="Google Shape;5296;p32"/>
                <p:cNvSpPr/>
                <p:nvPr/>
              </p:nvSpPr>
              <p:spPr>
                <a:xfrm>
                  <a:off x="-24111225" y="-61198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6" y="305"/>
                        <a:pt x="366" y="183"/>
                      </a:cubicBezTo>
                      <a:cubicBezTo>
                        <a:pt x="36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7" name="Google Shape;5297;p32"/>
                <p:cNvSpPr/>
                <p:nvPr/>
              </p:nvSpPr>
              <p:spPr>
                <a:xfrm>
                  <a:off x="-23440225" y="-67072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8" name="Google Shape;5298;p32"/>
                <p:cNvSpPr/>
                <p:nvPr/>
              </p:nvSpPr>
              <p:spPr>
                <a:xfrm>
                  <a:off x="-23545850" y="-66039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5"/>
                        <a:pt x="183" y="365"/>
                      </a:cubicBezTo>
                      <a:cubicBezTo>
                        <a:pt x="304" y="365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9" name="Google Shape;5299;p32"/>
                <p:cNvSpPr/>
                <p:nvPr/>
              </p:nvSpPr>
              <p:spPr>
                <a:xfrm>
                  <a:off x="-23603600" y="-65233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61"/>
                        <a:pt x="0" y="183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0" name="Google Shape;5300;p32"/>
                <p:cNvSpPr/>
                <p:nvPr/>
              </p:nvSpPr>
              <p:spPr>
                <a:xfrm>
                  <a:off x="-24799675" y="-65993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62"/>
                        <a:pt x="0" y="183"/>
                      </a:cubicBezTo>
                      <a:cubicBezTo>
                        <a:pt x="0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1" name="Google Shape;5301;p32"/>
                <p:cNvSpPr/>
                <p:nvPr/>
              </p:nvSpPr>
              <p:spPr>
                <a:xfrm>
                  <a:off x="-24088425" y="-63577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2" name="Google Shape;5302;p32"/>
                <p:cNvSpPr/>
                <p:nvPr/>
              </p:nvSpPr>
              <p:spPr>
                <a:xfrm>
                  <a:off x="-22744925" y="-7192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3" name="Google Shape;5303;p32"/>
                <p:cNvSpPr/>
                <p:nvPr/>
              </p:nvSpPr>
              <p:spPr>
                <a:xfrm>
                  <a:off x="-24051950" y="-5271800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69"/>
                      </a:cubicBezTo>
                      <a:cubicBezTo>
                        <a:pt x="1" y="1033"/>
                        <a:pt x="305" y="1337"/>
                        <a:pt x="670" y="1337"/>
                      </a:cubicBezTo>
                      <a:cubicBezTo>
                        <a:pt x="1065" y="1337"/>
                        <a:pt x="1369" y="1064"/>
                        <a:pt x="1369" y="669"/>
                      </a:cubicBezTo>
                      <a:cubicBezTo>
                        <a:pt x="1369" y="304"/>
                        <a:pt x="1065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4" name="Google Shape;5304;p32"/>
                <p:cNvSpPr/>
                <p:nvPr/>
              </p:nvSpPr>
              <p:spPr>
                <a:xfrm>
                  <a:off x="-24448600" y="-5201150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38"/>
                        <a:pt x="669" y="1338"/>
                      </a:cubicBezTo>
                      <a:cubicBezTo>
                        <a:pt x="1034" y="1338"/>
                        <a:pt x="1338" y="1065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5" name="Google Shape;5305;p32"/>
                <p:cNvSpPr/>
                <p:nvPr/>
              </p:nvSpPr>
              <p:spPr>
                <a:xfrm>
                  <a:off x="-25061850" y="-4521800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700" y="0"/>
                      </a:moveTo>
                      <a:cubicBezTo>
                        <a:pt x="305" y="0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70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274"/>
                        <a:pt x="1065" y="0"/>
                        <a:pt x="70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6" name="Google Shape;5306;p32"/>
                <p:cNvSpPr/>
                <p:nvPr/>
              </p:nvSpPr>
              <p:spPr>
                <a:xfrm>
                  <a:off x="-21732750" y="-66305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69" y="1"/>
                      </a:moveTo>
                      <a:cubicBezTo>
                        <a:pt x="304" y="1"/>
                        <a:pt x="1" y="305"/>
                        <a:pt x="1" y="669"/>
                      </a:cubicBezTo>
                      <a:cubicBezTo>
                        <a:pt x="1" y="1034"/>
                        <a:pt x="304" y="1338"/>
                        <a:pt x="66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7" name="Google Shape;5307;p32"/>
                <p:cNvSpPr/>
                <p:nvPr/>
              </p:nvSpPr>
              <p:spPr>
                <a:xfrm>
                  <a:off x="-22994175" y="-66517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8" name="Google Shape;5308;p32"/>
                <p:cNvSpPr/>
                <p:nvPr/>
              </p:nvSpPr>
              <p:spPr>
                <a:xfrm>
                  <a:off x="-24394650" y="-58387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09" name="Google Shape;5309;p32"/>
                <p:cNvSpPr/>
                <p:nvPr/>
              </p:nvSpPr>
              <p:spPr>
                <a:xfrm>
                  <a:off x="-23554200" y="-62900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0" name="Google Shape;5310;p32"/>
                <p:cNvSpPr/>
                <p:nvPr/>
              </p:nvSpPr>
              <p:spPr>
                <a:xfrm>
                  <a:off x="-22462250" y="-604385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1" name="Google Shape;5311;p32"/>
                <p:cNvSpPr/>
                <p:nvPr/>
              </p:nvSpPr>
              <p:spPr>
                <a:xfrm>
                  <a:off x="-23597525" y="-56092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2" name="Google Shape;5312;p32"/>
                <p:cNvSpPr/>
                <p:nvPr/>
              </p:nvSpPr>
              <p:spPr>
                <a:xfrm>
                  <a:off x="-24356650" y="-65666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3" name="Google Shape;5313;p32"/>
                <p:cNvSpPr/>
                <p:nvPr/>
              </p:nvSpPr>
              <p:spPr>
                <a:xfrm>
                  <a:off x="-23676550" y="-53728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48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4" name="Google Shape;5314;p32"/>
                <p:cNvSpPr/>
                <p:nvPr/>
              </p:nvSpPr>
              <p:spPr>
                <a:xfrm>
                  <a:off x="-23422000" y="-55066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183" y="366"/>
                      </a:cubicBezTo>
                      <a:cubicBezTo>
                        <a:pt x="274" y="366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5" name="Google Shape;5315;p32"/>
                <p:cNvSpPr/>
                <p:nvPr/>
              </p:nvSpPr>
              <p:spPr>
                <a:xfrm>
                  <a:off x="-23166675" y="-56608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6" name="Google Shape;5316;p32"/>
                <p:cNvSpPr/>
                <p:nvPr/>
              </p:nvSpPr>
              <p:spPr>
                <a:xfrm>
                  <a:off x="-22683375" y="-60218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9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7" name="Google Shape;5317;p32"/>
                <p:cNvSpPr/>
                <p:nvPr/>
              </p:nvSpPr>
              <p:spPr>
                <a:xfrm>
                  <a:off x="-22766975" y="-62953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5" y="365"/>
                        <a:pt x="366" y="274"/>
                        <a:pt x="366" y="183"/>
                      </a:cubicBezTo>
                      <a:cubicBezTo>
                        <a:pt x="366" y="61"/>
                        <a:pt x="27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8" name="Google Shape;5318;p32"/>
                <p:cNvSpPr/>
                <p:nvPr/>
              </p:nvSpPr>
              <p:spPr>
                <a:xfrm>
                  <a:off x="-23193275" y="-53599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275" y="395"/>
                        <a:pt x="366" y="304"/>
                        <a:pt x="366" y="213"/>
                      </a:cubicBezTo>
                      <a:cubicBezTo>
                        <a:pt x="366" y="91"/>
                        <a:pt x="27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19" name="Google Shape;5319;p32"/>
                <p:cNvSpPr/>
                <p:nvPr/>
              </p:nvSpPr>
              <p:spPr>
                <a:xfrm>
                  <a:off x="-22220600" y="-63957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305"/>
                        <a:pt x="61" y="366"/>
                        <a:pt x="183" y="366"/>
                      </a:cubicBezTo>
                      <a:cubicBezTo>
                        <a:pt x="274" y="36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0" name="Google Shape;5320;p32"/>
                <p:cNvSpPr/>
                <p:nvPr/>
              </p:nvSpPr>
              <p:spPr>
                <a:xfrm>
                  <a:off x="-22236550" y="-5587175"/>
                  <a:ext cx="9125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7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214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65" y="305"/>
                        <a:pt x="365" y="214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1" name="Google Shape;5321;p32"/>
                <p:cNvSpPr/>
                <p:nvPr/>
              </p:nvSpPr>
              <p:spPr>
                <a:xfrm>
                  <a:off x="-23735825" y="-47657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2" name="Google Shape;5322;p32"/>
                <p:cNvSpPr/>
                <p:nvPr/>
              </p:nvSpPr>
              <p:spPr>
                <a:xfrm>
                  <a:off x="-23165900" y="-5045375"/>
                  <a:ext cx="9900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7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3" name="Google Shape;5323;p32"/>
                <p:cNvSpPr/>
                <p:nvPr/>
              </p:nvSpPr>
              <p:spPr>
                <a:xfrm>
                  <a:off x="-25650000" y="-700360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5" y="304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4" name="Google Shape;5324;p32"/>
                <p:cNvSpPr/>
                <p:nvPr/>
              </p:nvSpPr>
              <p:spPr>
                <a:xfrm>
                  <a:off x="-22868800" y="-51114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92"/>
                        <a:pt x="1" y="183"/>
                      </a:cubicBezTo>
                      <a:cubicBezTo>
                        <a:pt x="1" y="304"/>
                        <a:pt x="92" y="365"/>
                        <a:pt x="183" y="365"/>
                      </a:cubicBezTo>
                      <a:cubicBezTo>
                        <a:pt x="305" y="365"/>
                        <a:pt x="366" y="304"/>
                        <a:pt x="366" y="183"/>
                      </a:cubicBezTo>
                      <a:cubicBezTo>
                        <a:pt x="366" y="92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5" name="Google Shape;5325;p32"/>
                <p:cNvSpPr/>
                <p:nvPr/>
              </p:nvSpPr>
              <p:spPr>
                <a:xfrm>
                  <a:off x="-22728975" y="-518442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5" y="304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6" name="Google Shape;5326;p32"/>
                <p:cNvSpPr/>
                <p:nvPr/>
              </p:nvSpPr>
              <p:spPr>
                <a:xfrm>
                  <a:off x="-22755575" y="-52725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6" y="305"/>
                        <a:pt x="366" y="183"/>
                      </a:cubicBezTo>
                      <a:cubicBezTo>
                        <a:pt x="366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7" name="Google Shape;5327;p32"/>
                <p:cNvSpPr/>
                <p:nvPr/>
              </p:nvSpPr>
              <p:spPr>
                <a:xfrm>
                  <a:off x="-23324725" y="-5607675"/>
                  <a:ext cx="99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13" y="0"/>
                      </a:moveTo>
                      <a:cubicBezTo>
                        <a:pt x="122" y="0"/>
                        <a:pt x="31" y="61"/>
                        <a:pt x="1" y="152"/>
                      </a:cubicBezTo>
                      <a:cubicBezTo>
                        <a:pt x="1" y="243"/>
                        <a:pt x="61" y="365"/>
                        <a:pt x="152" y="365"/>
                      </a:cubicBezTo>
                      <a:cubicBezTo>
                        <a:pt x="169" y="370"/>
                        <a:pt x="186" y="373"/>
                        <a:pt x="203" y="373"/>
                      </a:cubicBezTo>
                      <a:cubicBezTo>
                        <a:pt x="283" y="373"/>
                        <a:pt x="365" y="318"/>
                        <a:pt x="365" y="243"/>
                      </a:cubicBezTo>
                      <a:cubicBezTo>
                        <a:pt x="396" y="122"/>
                        <a:pt x="335" y="31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8" name="Google Shape;5328;p32"/>
                <p:cNvSpPr/>
                <p:nvPr/>
              </p:nvSpPr>
              <p:spPr>
                <a:xfrm>
                  <a:off x="-23792825" y="-47034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214" y="366"/>
                      </a:cubicBezTo>
                      <a:cubicBezTo>
                        <a:pt x="305" y="366"/>
                        <a:pt x="396" y="305"/>
                        <a:pt x="396" y="183"/>
                      </a:cubicBezTo>
                      <a:cubicBezTo>
                        <a:pt x="396" y="92"/>
                        <a:pt x="305" y="1"/>
                        <a:pt x="21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29" name="Google Shape;5329;p32"/>
                <p:cNvSpPr/>
                <p:nvPr/>
              </p:nvSpPr>
              <p:spPr>
                <a:xfrm>
                  <a:off x="-23608175" y="-60043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305"/>
                        <a:pt x="62" y="396"/>
                        <a:pt x="183" y="396"/>
                      </a:cubicBezTo>
                      <a:cubicBezTo>
                        <a:pt x="274" y="396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0" name="Google Shape;5330;p32"/>
                <p:cNvSpPr/>
                <p:nvPr/>
              </p:nvSpPr>
              <p:spPr>
                <a:xfrm>
                  <a:off x="-23310275" y="-58934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61" y="0"/>
                        <a:pt x="0" y="92"/>
                        <a:pt x="0" y="213"/>
                      </a:cubicBezTo>
                      <a:cubicBezTo>
                        <a:pt x="0" y="304"/>
                        <a:pt x="61" y="396"/>
                        <a:pt x="182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1" name="Google Shape;5331;p32"/>
                <p:cNvSpPr/>
                <p:nvPr/>
              </p:nvSpPr>
              <p:spPr>
                <a:xfrm>
                  <a:off x="-20737300" y="-63554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1"/>
                      </a:moveTo>
                      <a:cubicBezTo>
                        <a:pt x="92" y="1"/>
                        <a:pt x="1" y="62"/>
                        <a:pt x="1" y="183"/>
                      </a:cubicBezTo>
                      <a:cubicBezTo>
                        <a:pt x="1" y="275"/>
                        <a:pt x="92" y="366"/>
                        <a:pt x="183" y="366"/>
                      </a:cubicBezTo>
                      <a:cubicBezTo>
                        <a:pt x="305" y="366"/>
                        <a:pt x="396" y="275"/>
                        <a:pt x="396" y="183"/>
                      </a:cubicBezTo>
                      <a:cubicBezTo>
                        <a:pt x="396" y="6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2" name="Google Shape;5332;p32"/>
                <p:cNvSpPr/>
                <p:nvPr/>
              </p:nvSpPr>
              <p:spPr>
                <a:xfrm>
                  <a:off x="-20481975" y="-6510425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304"/>
                        <a:pt x="92" y="365"/>
                        <a:pt x="183" y="365"/>
                      </a:cubicBezTo>
                      <a:cubicBezTo>
                        <a:pt x="305" y="365"/>
                        <a:pt x="396" y="304"/>
                        <a:pt x="396" y="183"/>
                      </a:cubicBezTo>
                      <a:cubicBezTo>
                        <a:pt x="39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3" name="Google Shape;5333;p32"/>
                <p:cNvSpPr/>
                <p:nvPr/>
              </p:nvSpPr>
              <p:spPr>
                <a:xfrm>
                  <a:off x="-20508575" y="-6208750"/>
                  <a:ext cx="99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7" h="366" extrusionOk="0">
                      <a:moveTo>
                        <a:pt x="214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304"/>
                        <a:pt x="92" y="365"/>
                        <a:pt x="214" y="365"/>
                      </a:cubicBezTo>
                      <a:cubicBezTo>
                        <a:pt x="305" y="365"/>
                        <a:pt x="396" y="304"/>
                        <a:pt x="396" y="183"/>
                      </a:cubicBezTo>
                      <a:cubicBezTo>
                        <a:pt x="396" y="91"/>
                        <a:pt x="305" y="0"/>
                        <a:pt x="21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4" name="Google Shape;5334;p32"/>
                <p:cNvSpPr/>
                <p:nvPr/>
              </p:nvSpPr>
              <p:spPr>
                <a:xfrm>
                  <a:off x="-20640025" y="-6456675"/>
                  <a:ext cx="99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1" extrusionOk="0">
                      <a:moveTo>
                        <a:pt x="195" y="1"/>
                      </a:moveTo>
                      <a:cubicBezTo>
                        <a:pt x="114" y="1"/>
                        <a:pt x="31" y="60"/>
                        <a:pt x="31" y="160"/>
                      </a:cubicBezTo>
                      <a:cubicBezTo>
                        <a:pt x="1" y="252"/>
                        <a:pt x="61" y="343"/>
                        <a:pt x="152" y="373"/>
                      </a:cubicBezTo>
                      <a:cubicBezTo>
                        <a:pt x="173" y="378"/>
                        <a:pt x="193" y="381"/>
                        <a:pt x="212" y="381"/>
                      </a:cubicBezTo>
                      <a:cubicBezTo>
                        <a:pt x="304" y="381"/>
                        <a:pt x="370" y="322"/>
                        <a:pt x="396" y="221"/>
                      </a:cubicBezTo>
                      <a:cubicBezTo>
                        <a:pt x="396" y="130"/>
                        <a:pt x="335" y="39"/>
                        <a:pt x="244" y="8"/>
                      </a:cubicBezTo>
                      <a:cubicBezTo>
                        <a:pt x="228" y="3"/>
                        <a:pt x="21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5" name="Google Shape;5335;p32"/>
                <p:cNvSpPr/>
                <p:nvPr/>
              </p:nvSpPr>
              <p:spPr>
                <a:xfrm>
                  <a:off x="-20625575" y="-674220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274"/>
                        <a:pt x="91" y="365"/>
                        <a:pt x="182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6" name="Google Shape;5336;p32"/>
                <p:cNvSpPr/>
                <p:nvPr/>
              </p:nvSpPr>
              <p:spPr>
                <a:xfrm>
                  <a:off x="-23935675" y="-591772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7" name="Google Shape;5337;p32"/>
                <p:cNvSpPr/>
                <p:nvPr/>
              </p:nvSpPr>
              <p:spPr>
                <a:xfrm>
                  <a:off x="-20554150" y="-69922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8" name="Google Shape;5338;p32"/>
                <p:cNvSpPr/>
                <p:nvPr/>
              </p:nvSpPr>
              <p:spPr>
                <a:xfrm>
                  <a:off x="-20640025" y="-6156550"/>
                  <a:ext cx="36500" cy="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" h="1326" extrusionOk="0">
                      <a:moveTo>
                        <a:pt x="739" y="0"/>
                      </a:moveTo>
                      <a:cubicBezTo>
                        <a:pt x="415" y="0"/>
                        <a:pt x="116" y="230"/>
                        <a:pt x="61" y="557"/>
                      </a:cubicBezTo>
                      <a:cubicBezTo>
                        <a:pt x="1" y="921"/>
                        <a:pt x="244" y="1256"/>
                        <a:pt x="608" y="1317"/>
                      </a:cubicBezTo>
                      <a:cubicBezTo>
                        <a:pt x="646" y="1323"/>
                        <a:pt x="684" y="1326"/>
                        <a:pt x="721" y="1326"/>
                      </a:cubicBezTo>
                      <a:cubicBezTo>
                        <a:pt x="1045" y="1326"/>
                        <a:pt x="1344" y="1097"/>
                        <a:pt x="1399" y="769"/>
                      </a:cubicBezTo>
                      <a:cubicBezTo>
                        <a:pt x="1460" y="405"/>
                        <a:pt x="1216" y="70"/>
                        <a:pt x="852" y="10"/>
                      </a:cubicBezTo>
                      <a:cubicBezTo>
                        <a:pt x="814" y="3"/>
                        <a:pt x="776" y="0"/>
                        <a:pt x="73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chemeClr val="dk1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39" name="Google Shape;5339;p32"/>
                <p:cNvSpPr/>
                <p:nvPr/>
              </p:nvSpPr>
              <p:spPr>
                <a:xfrm>
                  <a:off x="-20561750" y="-64998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99" y="1"/>
                      </a:moveTo>
                      <a:cubicBezTo>
                        <a:pt x="304" y="1"/>
                        <a:pt x="0" y="274"/>
                        <a:pt x="0" y="669"/>
                      </a:cubicBezTo>
                      <a:cubicBezTo>
                        <a:pt x="0" y="1034"/>
                        <a:pt x="304" y="1338"/>
                        <a:pt x="69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0" name="Google Shape;5340;p32"/>
                <p:cNvSpPr/>
                <p:nvPr/>
              </p:nvSpPr>
              <p:spPr>
                <a:xfrm>
                  <a:off x="-19997150" y="-7161650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1" name="Google Shape;5341;p32"/>
                <p:cNvSpPr/>
                <p:nvPr/>
              </p:nvSpPr>
              <p:spPr>
                <a:xfrm>
                  <a:off x="-20039700" y="-64808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2" name="Google Shape;5342;p32"/>
                <p:cNvSpPr/>
                <p:nvPr/>
              </p:nvSpPr>
              <p:spPr>
                <a:xfrm>
                  <a:off x="-20254000" y="-607045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3" name="Google Shape;5343;p32"/>
                <p:cNvSpPr/>
                <p:nvPr/>
              </p:nvSpPr>
              <p:spPr>
                <a:xfrm>
                  <a:off x="-19864925" y="-6378975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213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65" y="305"/>
                        <a:pt x="365" y="21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4" name="Google Shape;5344;p32"/>
                <p:cNvSpPr/>
                <p:nvPr/>
              </p:nvSpPr>
              <p:spPr>
                <a:xfrm>
                  <a:off x="-19767675" y="-6479475"/>
                  <a:ext cx="9900" cy="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0" extrusionOk="0">
                      <a:moveTo>
                        <a:pt x="184" y="1"/>
                      </a:moveTo>
                      <a:cubicBezTo>
                        <a:pt x="93" y="1"/>
                        <a:pt x="26" y="60"/>
                        <a:pt x="1" y="160"/>
                      </a:cubicBezTo>
                      <a:cubicBezTo>
                        <a:pt x="1" y="252"/>
                        <a:pt x="62" y="343"/>
                        <a:pt x="153" y="373"/>
                      </a:cubicBezTo>
                      <a:cubicBezTo>
                        <a:pt x="165" y="377"/>
                        <a:pt x="178" y="379"/>
                        <a:pt x="191" y="379"/>
                      </a:cubicBezTo>
                      <a:cubicBezTo>
                        <a:pt x="274" y="379"/>
                        <a:pt x="366" y="300"/>
                        <a:pt x="366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3" y="3"/>
                        <a:pt x="203" y="1"/>
                        <a:pt x="18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5" name="Google Shape;5345;p32"/>
                <p:cNvSpPr/>
                <p:nvPr/>
              </p:nvSpPr>
              <p:spPr>
                <a:xfrm>
                  <a:off x="-20051100" y="-68759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6" name="Google Shape;5346;p32"/>
                <p:cNvSpPr/>
                <p:nvPr/>
              </p:nvSpPr>
              <p:spPr>
                <a:xfrm>
                  <a:off x="-19753225" y="-67650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7" name="Google Shape;5347;p32"/>
                <p:cNvSpPr/>
                <p:nvPr/>
              </p:nvSpPr>
              <p:spPr>
                <a:xfrm>
                  <a:off x="-20378625" y="-678930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2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8" name="Google Shape;5348;p32"/>
                <p:cNvSpPr/>
                <p:nvPr/>
              </p:nvSpPr>
              <p:spPr>
                <a:xfrm>
                  <a:off x="-24380975" y="-49655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49" name="Google Shape;5349;p32"/>
                <p:cNvSpPr/>
                <p:nvPr/>
              </p:nvSpPr>
              <p:spPr>
                <a:xfrm>
                  <a:off x="-24035225" y="-49944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61" y="0"/>
                        <a:pt x="1" y="92"/>
                        <a:pt x="1" y="183"/>
                      </a:cubicBezTo>
                      <a:cubicBezTo>
                        <a:pt x="1" y="304"/>
                        <a:pt x="61" y="365"/>
                        <a:pt x="183" y="365"/>
                      </a:cubicBezTo>
                      <a:cubicBezTo>
                        <a:pt x="274" y="365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0" name="Google Shape;5350;p32"/>
                <p:cNvSpPr/>
                <p:nvPr/>
              </p:nvSpPr>
              <p:spPr>
                <a:xfrm>
                  <a:off x="-24589950" y="-51487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1" name="Google Shape;5351;p32"/>
                <p:cNvSpPr/>
                <p:nvPr/>
              </p:nvSpPr>
              <p:spPr>
                <a:xfrm>
                  <a:off x="-24258625" y="-453245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2" name="Google Shape;5352;p32"/>
                <p:cNvSpPr/>
                <p:nvPr/>
              </p:nvSpPr>
              <p:spPr>
                <a:xfrm>
                  <a:off x="-20578475" y="-55301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61" y="1"/>
                        <a:pt x="1" y="92"/>
                        <a:pt x="1" y="213"/>
                      </a:cubicBezTo>
                      <a:cubicBezTo>
                        <a:pt x="1" y="304"/>
                        <a:pt x="61" y="396"/>
                        <a:pt x="183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3" name="Google Shape;5353;p32"/>
                <p:cNvSpPr/>
                <p:nvPr/>
              </p:nvSpPr>
              <p:spPr>
                <a:xfrm>
                  <a:off x="-20511600" y="-5224700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4" name="Google Shape;5354;p32"/>
                <p:cNvSpPr/>
                <p:nvPr/>
              </p:nvSpPr>
              <p:spPr>
                <a:xfrm>
                  <a:off x="-19859625" y="-55522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5" name="Google Shape;5355;p32"/>
                <p:cNvSpPr/>
                <p:nvPr/>
              </p:nvSpPr>
              <p:spPr>
                <a:xfrm>
                  <a:off x="-20073900" y="-51418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3"/>
                        <a:pt x="54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6" name="Google Shape;5356;p32"/>
                <p:cNvSpPr/>
                <p:nvPr/>
              </p:nvSpPr>
              <p:spPr>
                <a:xfrm>
                  <a:off x="-20643825" y="-4908575"/>
                  <a:ext cx="990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4" y="395"/>
                        <a:pt x="396" y="304"/>
                        <a:pt x="396" y="213"/>
                      </a:cubicBezTo>
                      <a:cubicBezTo>
                        <a:pt x="396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7" name="Google Shape;5357;p32"/>
                <p:cNvSpPr/>
                <p:nvPr/>
              </p:nvSpPr>
              <p:spPr>
                <a:xfrm>
                  <a:off x="-20298075" y="-49374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5" y="304"/>
                        <a:pt x="365" y="182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8" name="Google Shape;5358;p32"/>
                <p:cNvSpPr/>
                <p:nvPr/>
              </p:nvSpPr>
              <p:spPr>
                <a:xfrm>
                  <a:off x="-20520725" y="-44754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59" name="Google Shape;5359;p32"/>
                <p:cNvSpPr/>
                <p:nvPr/>
              </p:nvSpPr>
              <p:spPr>
                <a:xfrm>
                  <a:off x="-21818625" y="-63630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22" y="670"/>
                        <a:pt x="335" y="670"/>
                      </a:cubicBezTo>
                      <a:cubicBezTo>
                        <a:pt x="518" y="670"/>
                        <a:pt x="669" y="518"/>
                        <a:pt x="669" y="335"/>
                      </a:cubicBezTo>
                      <a:cubicBezTo>
                        <a:pt x="669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0" name="Google Shape;5360;p32"/>
                <p:cNvSpPr/>
                <p:nvPr/>
              </p:nvSpPr>
              <p:spPr>
                <a:xfrm>
                  <a:off x="-22059500" y="-58280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1" name="Google Shape;5361;p32"/>
                <p:cNvSpPr/>
                <p:nvPr/>
              </p:nvSpPr>
              <p:spPr>
                <a:xfrm>
                  <a:off x="-21388525" y="-64146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2"/>
                      </a:cubicBezTo>
                      <a:cubicBezTo>
                        <a:pt x="36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2" name="Google Shape;5362;p32"/>
                <p:cNvSpPr/>
                <p:nvPr/>
              </p:nvSpPr>
              <p:spPr>
                <a:xfrm>
                  <a:off x="-22990375" y="-69747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5" y="305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3" name="Google Shape;5363;p32"/>
                <p:cNvSpPr/>
                <p:nvPr/>
              </p:nvSpPr>
              <p:spPr>
                <a:xfrm>
                  <a:off x="-21004775" y="-70507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1" y="62"/>
                        <a:pt x="1" y="183"/>
                      </a:cubicBezTo>
                      <a:cubicBezTo>
                        <a:pt x="1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4" name="Google Shape;5364;p32"/>
                <p:cNvSpPr/>
                <p:nvPr/>
              </p:nvSpPr>
              <p:spPr>
                <a:xfrm>
                  <a:off x="-21489575" y="-6794625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5" name="Google Shape;5365;p32"/>
                <p:cNvSpPr/>
                <p:nvPr/>
              </p:nvSpPr>
              <p:spPr>
                <a:xfrm>
                  <a:off x="-21551900" y="-62315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61" y="0"/>
                        <a:pt x="1" y="92"/>
                        <a:pt x="1" y="213"/>
                      </a:cubicBezTo>
                      <a:cubicBezTo>
                        <a:pt x="1" y="304"/>
                        <a:pt x="61" y="396"/>
                        <a:pt x="183" y="396"/>
                      </a:cubicBezTo>
                      <a:cubicBezTo>
                        <a:pt x="274" y="396"/>
                        <a:pt x="365" y="304"/>
                        <a:pt x="365" y="21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6" name="Google Shape;5366;p32"/>
                <p:cNvSpPr/>
                <p:nvPr/>
              </p:nvSpPr>
              <p:spPr>
                <a:xfrm>
                  <a:off x="-22648425" y="-6387325"/>
                  <a:ext cx="1067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96" extrusionOk="0">
                      <a:moveTo>
                        <a:pt x="183" y="0"/>
                      </a:moveTo>
                      <a:cubicBezTo>
                        <a:pt x="92" y="31"/>
                        <a:pt x="1" y="122"/>
                        <a:pt x="31" y="213"/>
                      </a:cubicBezTo>
                      <a:cubicBezTo>
                        <a:pt x="31" y="335"/>
                        <a:pt x="153" y="395"/>
                        <a:pt x="244" y="395"/>
                      </a:cubicBezTo>
                      <a:cubicBezTo>
                        <a:pt x="335" y="365"/>
                        <a:pt x="426" y="274"/>
                        <a:pt x="396" y="183"/>
                      </a:cubicBezTo>
                      <a:cubicBezTo>
                        <a:pt x="39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7" name="Google Shape;5367;p32"/>
                <p:cNvSpPr/>
                <p:nvPr/>
              </p:nvSpPr>
              <p:spPr>
                <a:xfrm>
                  <a:off x="-22036700" y="-6065125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8" name="Google Shape;5368;p32"/>
                <p:cNvSpPr/>
                <p:nvPr/>
              </p:nvSpPr>
              <p:spPr>
                <a:xfrm>
                  <a:off x="-24693300" y="-70590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9" name="Google Shape;5369;p32"/>
                <p:cNvSpPr/>
                <p:nvPr/>
              </p:nvSpPr>
              <p:spPr>
                <a:xfrm>
                  <a:off x="-22197800" y="-49899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9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65"/>
                        <a:pt x="304" y="1338"/>
                        <a:pt x="69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0" name="Google Shape;5370;p32"/>
                <p:cNvSpPr/>
                <p:nvPr/>
              </p:nvSpPr>
              <p:spPr>
                <a:xfrm>
                  <a:off x="-23536725" y="-4492175"/>
                  <a:ext cx="33450" cy="3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6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69"/>
                        <a:pt x="669" y="1369"/>
                      </a:cubicBezTo>
                      <a:cubicBezTo>
                        <a:pt x="1034" y="1369"/>
                        <a:pt x="1338" y="1065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1" name="Google Shape;5371;p32"/>
                <p:cNvSpPr/>
                <p:nvPr/>
              </p:nvSpPr>
              <p:spPr>
                <a:xfrm>
                  <a:off x="-23007850" y="-4404775"/>
                  <a:ext cx="3422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700" y="0"/>
                      </a:moveTo>
                      <a:cubicBezTo>
                        <a:pt x="304" y="0"/>
                        <a:pt x="1" y="304"/>
                        <a:pt x="1" y="669"/>
                      </a:cubicBezTo>
                      <a:cubicBezTo>
                        <a:pt x="1" y="1064"/>
                        <a:pt x="304" y="1338"/>
                        <a:pt x="700" y="1338"/>
                      </a:cubicBezTo>
                      <a:cubicBezTo>
                        <a:pt x="1064" y="1338"/>
                        <a:pt x="1368" y="1064"/>
                        <a:pt x="1368" y="669"/>
                      </a:cubicBezTo>
                      <a:cubicBezTo>
                        <a:pt x="1368" y="304"/>
                        <a:pt x="1064" y="0"/>
                        <a:pt x="70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2" name="Google Shape;5372;p32"/>
                <p:cNvSpPr/>
                <p:nvPr/>
              </p:nvSpPr>
              <p:spPr>
                <a:xfrm>
                  <a:off x="-23829300" y="-5085650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69" y="1"/>
                      </a:moveTo>
                      <a:cubicBezTo>
                        <a:pt x="305" y="1"/>
                        <a:pt x="1" y="305"/>
                        <a:pt x="1" y="670"/>
                      </a:cubicBezTo>
                      <a:cubicBezTo>
                        <a:pt x="1" y="1034"/>
                        <a:pt x="305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3" name="Google Shape;5373;p32"/>
                <p:cNvSpPr/>
                <p:nvPr/>
              </p:nvSpPr>
              <p:spPr>
                <a:xfrm>
                  <a:off x="-20799600" y="-588277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4" name="Google Shape;5374;p32"/>
                <p:cNvSpPr/>
                <p:nvPr/>
              </p:nvSpPr>
              <p:spPr>
                <a:xfrm>
                  <a:off x="-19681050" y="-6338700"/>
                  <a:ext cx="3422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305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5" name="Google Shape;5375;p32"/>
                <p:cNvSpPr/>
                <p:nvPr/>
              </p:nvSpPr>
              <p:spPr>
                <a:xfrm>
                  <a:off x="-20942450" y="-63599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6" name="Google Shape;5376;p32"/>
                <p:cNvSpPr/>
                <p:nvPr/>
              </p:nvSpPr>
              <p:spPr>
                <a:xfrm>
                  <a:off x="-22342950" y="-55469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4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7" name="Google Shape;5377;p32"/>
                <p:cNvSpPr/>
                <p:nvPr/>
              </p:nvSpPr>
              <p:spPr>
                <a:xfrm>
                  <a:off x="-21084550" y="-684175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4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8" name="Google Shape;5378;p32"/>
                <p:cNvSpPr/>
                <p:nvPr/>
              </p:nvSpPr>
              <p:spPr>
                <a:xfrm>
                  <a:off x="-21189425" y="-71343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9" name="Google Shape;5379;p32"/>
                <p:cNvSpPr/>
                <p:nvPr/>
              </p:nvSpPr>
              <p:spPr>
                <a:xfrm>
                  <a:off x="-20410525" y="-5752050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0" name="Google Shape;5380;p32"/>
                <p:cNvSpPr/>
                <p:nvPr/>
              </p:nvSpPr>
              <p:spPr>
                <a:xfrm>
                  <a:off x="-21342175" y="-59762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1" name="Google Shape;5381;p32"/>
                <p:cNvSpPr/>
                <p:nvPr/>
              </p:nvSpPr>
              <p:spPr>
                <a:xfrm>
                  <a:off x="-22304950" y="-62748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2" name="Google Shape;5382;p32"/>
                <p:cNvSpPr/>
                <p:nvPr/>
              </p:nvSpPr>
              <p:spPr>
                <a:xfrm>
                  <a:off x="-21759350" y="-49063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3" name="Google Shape;5383;p32"/>
                <p:cNvSpPr/>
                <p:nvPr/>
              </p:nvSpPr>
              <p:spPr>
                <a:xfrm>
                  <a:off x="-21370275" y="-5214050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61"/>
                        <a:pt x="0" y="182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2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4" name="Google Shape;5384;p32"/>
                <p:cNvSpPr/>
                <p:nvPr/>
              </p:nvSpPr>
              <p:spPr>
                <a:xfrm>
                  <a:off x="-21114950" y="-536907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65"/>
                        <a:pt x="183" y="365"/>
                      </a:cubicBezTo>
                      <a:cubicBezTo>
                        <a:pt x="274" y="365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5" name="Google Shape;5385;p32"/>
                <p:cNvSpPr/>
                <p:nvPr/>
              </p:nvSpPr>
              <p:spPr>
                <a:xfrm>
                  <a:off x="-20631675" y="-572927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1"/>
                      </a:moveTo>
                      <a:cubicBezTo>
                        <a:pt x="92" y="1"/>
                        <a:pt x="1" y="62"/>
                        <a:pt x="1" y="183"/>
                      </a:cubicBezTo>
                      <a:cubicBezTo>
                        <a:pt x="1" y="274"/>
                        <a:pt x="92" y="366"/>
                        <a:pt x="214" y="366"/>
                      </a:cubicBezTo>
                      <a:cubicBezTo>
                        <a:pt x="305" y="366"/>
                        <a:pt x="396" y="274"/>
                        <a:pt x="396" y="183"/>
                      </a:cubicBezTo>
                      <a:cubicBezTo>
                        <a:pt x="396" y="62"/>
                        <a:pt x="305" y="1"/>
                        <a:pt x="21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6" name="Google Shape;5386;p32"/>
                <p:cNvSpPr/>
                <p:nvPr/>
              </p:nvSpPr>
              <p:spPr>
                <a:xfrm>
                  <a:off x="-20811000" y="-596180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214"/>
                      </a:cubicBezTo>
                      <a:cubicBezTo>
                        <a:pt x="0" y="305"/>
                        <a:pt x="61" y="396"/>
                        <a:pt x="183" y="396"/>
                      </a:cubicBezTo>
                      <a:cubicBezTo>
                        <a:pt x="274" y="396"/>
                        <a:pt x="365" y="305"/>
                        <a:pt x="365" y="214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7" name="Google Shape;5387;p32"/>
                <p:cNvSpPr/>
                <p:nvPr/>
              </p:nvSpPr>
              <p:spPr>
                <a:xfrm>
                  <a:off x="-21640800" y="-5468625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64"/>
                        <a:pt x="304" y="1338"/>
                        <a:pt x="669" y="1338"/>
                      </a:cubicBezTo>
                      <a:cubicBezTo>
                        <a:pt x="1064" y="1338"/>
                        <a:pt x="1338" y="1064"/>
                        <a:pt x="1338" y="669"/>
                      </a:cubicBezTo>
                      <a:cubicBezTo>
                        <a:pt x="1338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8" name="Google Shape;5388;p32"/>
                <p:cNvSpPr/>
                <p:nvPr/>
              </p:nvSpPr>
              <p:spPr>
                <a:xfrm>
                  <a:off x="-22318625" y="-3916175"/>
                  <a:ext cx="3345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65"/>
                        <a:pt x="30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9" name="Google Shape;5389;p32"/>
                <p:cNvSpPr/>
                <p:nvPr/>
              </p:nvSpPr>
              <p:spPr>
                <a:xfrm>
                  <a:off x="-22131700" y="-37208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22" y="0"/>
                        <a:pt x="1" y="152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0" name="Google Shape;5390;p32"/>
                <p:cNvSpPr/>
                <p:nvPr/>
              </p:nvSpPr>
              <p:spPr>
                <a:xfrm>
                  <a:off x="-21254775" y="-39906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48"/>
                        <a:pt x="152" y="670"/>
                        <a:pt x="335" y="670"/>
                      </a:cubicBezTo>
                      <a:cubicBezTo>
                        <a:pt x="517" y="670"/>
                        <a:pt x="669" y="54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1" name="Google Shape;5391;p32"/>
                <p:cNvSpPr/>
                <p:nvPr/>
              </p:nvSpPr>
              <p:spPr>
                <a:xfrm>
                  <a:off x="-21842925" y="-38029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5"/>
                        <a:pt x="182" y="365"/>
                      </a:cubicBezTo>
                      <a:cubicBezTo>
                        <a:pt x="304" y="365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2" name="Google Shape;5392;p32"/>
                <p:cNvSpPr/>
                <p:nvPr/>
              </p:nvSpPr>
              <p:spPr>
                <a:xfrm>
                  <a:off x="-21594450" y="-41699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1" y="61"/>
                        <a:pt x="1" y="183"/>
                      </a:cubicBezTo>
                      <a:cubicBezTo>
                        <a:pt x="1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3" name="Google Shape;5393;p32"/>
                <p:cNvSpPr/>
                <p:nvPr/>
              </p:nvSpPr>
              <p:spPr>
                <a:xfrm>
                  <a:off x="-21342175" y="-41867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62"/>
                        <a:pt x="1" y="183"/>
                      </a:cubicBezTo>
                      <a:cubicBezTo>
                        <a:pt x="1" y="274"/>
                        <a:pt x="62" y="366"/>
                        <a:pt x="183" y="366"/>
                      </a:cubicBezTo>
                      <a:cubicBezTo>
                        <a:pt x="274" y="366"/>
                        <a:pt x="366" y="274"/>
                        <a:pt x="366" y="183"/>
                      </a:cubicBezTo>
                      <a:cubicBezTo>
                        <a:pt x="366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4" name="Google Shape;5394;p32"/>
                <p:cNvSpPr/>
                <p:nvPr/>
              </p:nvSpPr>
              <p:spPr>
                <a:xfrm>
                  <a:off x="-22434900" y="-411070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4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4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5" name="Google Shape;5395;p32"/>
                <p:cNvSpPr/>
                <p:nvPr/>
              </p:nvSpPr>
              <p:spPr>
                <a:xfrm>
                  <a:off x="-20168900" y="-61031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62" y="0"/>
                        <a:pt x="1" y="61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6" name="Google Shape;5396;p32"/>
                <p:cNvSpPr/>
                <p:nvPr/>
              </p:nvSpPr>
              <p:spPr>
                <a:xfrm>
                  <a:off x="-20184850" y="-529460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7" name="Google Shape;5397;p32"/>
                <p:cNvSpPr/>
                <p:nvPr/>
              </p:nvSpPr>
              <p:spPr>
                <a:xfrm>
                  <a:off x="-21565575" y="-38113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8" name="Google Shape;5398;p32"/>
                <p:cNvSpPr/>
                <p:nvPr/>
              </p:nvSpPr>
              <p:spPr>
                <a:xfrm>
                  <a:off x="-21014650" y="-414412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0" y="61"/>
                        <a:pt x="0" y="182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65" y="274"/>
                        <a:pt x="365" y="182"/>
                      </a:cubicBezTo>
                      <a:cubicBezTo>
                        <a:pt x="365" y="6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9" name="Google Shape;5399;p32"/>
                <p:cNvSpPr/>
                <p:nvPr/>
              </p:nvSpPr>
              <p:spPr>
                <a:xfrm>
                  <a:off x="-21273775" y="-5315325"/>
                  <a:ext cx="1067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81" extrusionOk="0">
                      <a:moveTo>
                        <a:pt x="197" y="1"/>
                      </a:moveTo>
                      <a:cubicBezTo>
                        <a:pt x="123" y="1"/>
                        <a:pt x="56" y="60"/>
                        <a:pt x="31" y="160"/>
                      </a:cubicBezTo>
                      <a:cubicBezTo>
                        <a:pt x="1" y="252"/>
                        <a:pt x="92" y="343"/>
                        <a:pt x="183" y="373"/>
                      </a:cubicBezTo>
                      <a:cubicBezTo>
                        <a:pt x="199" y="378"/>
                        <a:pt x="215" y="381"/>
                        <a:pt x="232" y="381"/>
                      </a:cubicBezTo>
                      <a:cubicBezTo>
                        <a:pt x="312" y="381"/>
                        <a:pt x="396" y="322"/>
                        <a:pt x="396" y="221"/>
                      </a:cubicBezTo>
                      <a:cubicBezTo>
                        <a:pt x="426" y="130"/>
                        <a:pt x="365" y="39"/>
                        <a:pt x="244" y="8"/>
                      </a:cubicBezTo>
                      <a:cubicBezTo>
                        <a:pt x="228" y="3"/>
                        <a:pt x="212" y="1"/>
                        <a:pt x="197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0" name="Google Shape;5400;p32"/>
                <p:cNvSpPr/>
                <p:nvPr/>
              </p:nvSpPr>
              <p:spPr>
                <a:xfrm>
                  <a:off x="-21367250" y="-4562275"/>
                  <a:ext cx="99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182" y="1"/>
                      </a:moveTo>
                      <a:cubicBezTo>
                        <a:pt x="92" y="1"/>
                        <a:pt x="26" y="55"/>
                        <a:pt x="1" y="130"/>
                      </a:cubicBezTo>
                      <a:cubicBezTo>
                        <a:pt x="1" y="252"/>
                        <a:pt x="62" y="343"/>
                        <a:pt x="153" y="373"/>
                      </a:cubicBezTo>
                      <a:cubicBezTo>
                        <a:pt x="244" y="373"/>
                        <a:pt x="366" y="312"/>
                        <a:pt x="366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2" y="3"/>
                        <a:pt x="202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1" name="Google Shape;5401;p32"/>
                <p:cNvSpPr/>
                <p:nvPr/>
              </p:nvSpPr>
              <p:spPr>
                <a:xfrm>
                  <a:off x="-21798100" y="-41775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65"/>
                        <a:pt x="183" y="365"/>
                      </a:cubicBezTo>
                      <a:cubicBezTo>
                        <a:pt x="274" y="365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2" name="Google Shape;5402;p32"/>
                <p:cNvSpPr/>
                <p:nvPr/>
              </p:nvSpPr>
              <p:spPr>
                <a:xfrm>
                  <a:off x="-21556450" y="-57118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305"/>
                        <a:pt x="61" y="366"/>
                        <a:pt x="183" y="366"/>
                      </a:cubicBezTo>
                      <a:cubicBezTo>
                        <a:pt x="274" y="36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3" name="Google Shape;5403;p32"/>
                <p:cNvSpPr/>
                <p:nvPr/>
              </p:nvSpPr>
              <p:spPr>
                <a:xfrm>
                  <a:off x="-21258575" y="-56008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4" name="Google Shape;5404;p32"/>
                <p:cNvSpPr/>
                <p:nvPr/>
              </p:nvSpPr>
              <p:spPr>
                <a:xfrm>
                  <a:off x="-21883975" y="-56251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2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5" name="Google Shape;5405;p32"/>
                <p:cNvSpPr/>
                <p:nvPr/>
              </p:nvSpPr>
              <p:spPr>
                <a:xfrm>
                  <a:off x="-21097475" y="-48371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304"/>
                        <a:pt x="91" y="395"/>
                        <a:pt x="183" y="395"/>
                      </a:cubicBezTo>
                      <a:cubicBezTo>
                        <a:pt x="304" y="395"/>
                        <a:pt x="365" y="30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6" name="Google Shape;5406;p32"/>
                <p:cNvSpPr/>
                <p:nvPr/>
              </p:nvSpPr>
              <p:spPr>
                <a:xfrm>
                  <a:off x="-20797325" y="-39161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4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7" name="Google Shape;5407;p32"/>
                <p:cNvSpPr/>
                <p:nvPr/>
              </p:nvSpPr>
              <p:spPr>
                <a:xfrm>
                  <a:off x="-20408250" y="-4223925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8" name="Google Shape;5408;p32"/>
                <p:cNvSpPr/>
                <p:nvPr/>
              </p:nvSpPr>
              <p:spPr>
                <a:xfrm>
                  <a:off x="-20152925" y="-4378175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9" name="Google Shape;5409;p32"/>
                <p:cNvSpPr/>
                <p:nvPr/>
              </p:nvSpPr>
              <p:spPr>
                <a:xfrm>
                  <a:off x="-19832250" y="-4899475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0" name="Google Shape;5410;p32"/>
                <p:cNvSpPr/>
                <p:nvPr/>
              </p:nvSpPr>
              <p:spPr>
                <a:xfrm>
                  <a:off x="-20311750" y="-4324425"/>
                  <a:ext cx="10650" cy="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" h="380" extrusionOk="0">
                      <a:moveTo>
                        <a:pt x="196" y="0"/>
                      </a:moveTo>
                      <a:cubicBezTo>
                        <a:pt x="122" y="0"/>
                        <a:pt x="56" y="55"/>
                        <a:pt x="31" y="130"/>
                      </a:cubicBezTo>
                      <a:cubicBezTo>
                        <a:pt x="0" y="251"/>
                        <a:pt x="92" y="343"/>
                        <a:pt x="183" y="373"/>
                      </a:cubicBezTo>
                      <a:cubicBezTo>
                        <a:pt x="195" y="377"/>
                        <a:pt x="208" y="379"/>
                        <a:pt x="221" y="379"/>
                      </a:cubicBezTo>
                      <a:cubicBezTo>
                        <a:pt x="304" y="379"/>
                        <a:pt x="396" y="300"/>
                        <a:pt x="396" y="221"/>
                      </a:cubicBezTo>
                      <a:cubicBezTo>
                        <a:pt x="426" y="130"/>
                        <a:pt x="365" y="8"/>
                        <a:pt x="244" y="8"/>
                      </a:cubicBezTo>
                      <a:cubicBezTo>
                        <a:pt x="227" y="3"/>
                        <a:pt x="211" y="0"/>
                        <a:pt x="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1" name="Google Shape;5411;p32"/>
                <p:cNvSpPr/>
                <p:nvPr/>
              </p:nvSpPr>
              <p:spPr>
                <a:xfrm>
                  <a:off x="-21587600" y="-68577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61" y="0"/>
                        <a:pt x="0" y="92"/>
                        <a:pt x="0" y="183"/>
                      </a:cubicBezTo>
                      <a:cubicBezTo>
                        <a:pt x="0" y="304"/>
                        <a:pt x="61" y="396"/>
                        <a:pt x="182" y="396"/>
                      </a:cubicBezTo>
                      <a:cubicBezTo>
                        <a:pt x="274" y="396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2" name="Google Shape;5412;p32"/>
                <p:cNvSpPr/>
                <p:nvPr/>
              </p:nvSpPr>
              <p:spPr>
                <a:xfrm>
                  <a:off x="-21811025" y="-64823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6"/>
                        <a:pt x="183" y="366"/>
                      </a:cubicBezTo>
                      <a:cubicBezTo>
                        <a:pt x="305" y="366"/>
                        <a:pt x="365" y="305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3" name="Google Shape;5413;p32"/>
                <p:cNvSpPr/>
                <p:nvPr/>
              </p:nvSpPr>
              <p:spPr>
                <a:xfrm>
                  <a:off x="-21260100" y="-68151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305" y="396"/>
                        <a:pt x="365" y="305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4" name="Google Shape;5414;p32"/>
                <p:cNvSpPr/>
                <p:nvPr/>
              </p:nvSpPr>
              <p:spPr>
                <a:xfrm>
                  <a:off x="-21380925" y="-7017575"/>
                  <a:ext cx="10675" cy="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79" extrusionOk="0">
                      <a:moveTo>
                        <a:pt x="225" y="0"/>
                      </a:moveTo>
                      <a:cubicBezTo>
                        <a:pt x="180" y="0"/>
                        <a:pt x="133" y="15"/>
                        <a:pt x="92" y="43"/>
                      </a:cubicBezTo>
                      <a:cubicBezTo>
                        <a:pt x="1" y="73"/>
                        <a:pt x="1" y="195"/>
                        <a:pt x="62" y="286"/>
                      </a:cubicBezTo>
                      <a:cubicBezTo>
                        <a:pt x="101" y="345"/>
                        <a:pt x="153" y="378"/>
                        <a:pt x="209" y="378"/>
                      </a:cubicBezTo>
                      <a:cubicBezTo>
                        <a:pt x="240" y="378"/>
                        <a:pt x="272" y="368"/>
                        <a:pt x="305" y="347"/>
                      </a:cubicBezTo>
                      <a:cubicBezTo>
                        <a:pt x="396" y="286"/>
                        <a:pt x="426" y="164"/>
                        <a:pt x="365" y="73"/>
                      </a:cubicBezTo>
                      <a:cubicBezTo>
                        <a:pt x="332" y="23"/>
                        <a:pt x="280" y="0"/>
                        <a:pt x="22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5" name="Google Shape;5415;p32"/>
                <p:cNvSpPr/>
                <p:nvPr/>
              </p:nvSpPr>
              <p:spPr>
                <a:xfrm>
                  <a:off x="-21612675" y="-7233075"/>
                  <a:ext cx="9900" cy="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43" y="0"/>
                      </a:moveTo>
                      <a:cubicBezTo>
                        <a:pt x="122" y="0"/>
                        <a:pt x="30" y="61"/>
                        <a:pt x="0" y="152"/>
                      </a:cubicBezTo>
                      <a:cubicBezTo>
                        <a:pt x="0" y="243"/>
                        <a:pt x="61" y="365"/>
                        <a:pt x="152" y="365"/>
                      </a:cubicBezTo>
                      <a:cubicBezTo>
                        <a:pt x="174" y="370"/>
                        <a:pt x="194" y="373"/>
                        <a:pt x="213" y="373"/>
                      </a:cubicBezTo>
                      <a:cubicBezTo>
                        <a:pt x="303" y="373"/>
                        <a:pt x="365" y="318"/>
                        <a:pt x="365" y="243"/>
                      </a:cubicBezTo>
                      <a:cubicBezTo>
                        <a:pt x="395" y="122"/>
                        <a:pt x="334" y="30"/>
                        <a:pt x="24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6" name="Google Shape;5416;p32"/>
                <p:cNvSpPr/>
                <p:nvPr/>
              </p:nvSpPr>
              <p:spPr>
                <a:xfrm>
                  <a:off x="-22043550" y="-68478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7" name="Google Shape;5417;p32"/>
                <p:cNvSpPr/>
                <p:nvPr/>
              </p:nvSpPr>
              <p:spPr>
                <a:xfrm>
                  <a:off x="-21042775" y="-65864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8" name="Google Shape;5418;p32"/>
                <p:cNvSpPr/>
                <p:nvPr/>
              </p:nvSpPr>
              <p:spPr>
                <a:xfrm>
                  <a:off x="-20818600" y="-71555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9" name="Google Shape;5419;p32"/>
                <p:cNvSpPr/>
                <p:nvPr/>
              </p:nvSpPr>
              <p:spPr>
                <a:xfrm>
                  <a:off x="-20653700" y="-68941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0" name="Google Shape;5420;p32"/>
                <p:cNvSpPr/>
                <p:nvPr/>
              </p:nvSpPr>
              <p:spPr>
                <a:xfrm>
                  <a:off x="-20556425" y="-6995250"/>
                  <a:ext cx="99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243" y="1"/>
                      </a:moveTo>
                      <a:cubicBezTo>
                        <a:pt x="122" y="1"/>
                        <a:pt x="30" y="62"/>
                        <a:pt x="0" y="153"/>
                      </a:cubicBezTo>
                      <a:cubicBezTo>
                        <a:pt x="0" y="244"/>
                        <a:pt x="61" y="366"/>
                        <a:pt x="152" y="366"/>
                      </a:cubicBezTo>
                      <a:cubicBezTo>
                        <a:pt x="168" y="371"/>
                        <a:pt x="185" y="374"/>
                        <a:pt x="202" y="374"/>
                      </a:cubicBezTo>
                      <a:cubicBezTo>
                        <a:pt x="282" y="374"/>
                        <a:pt x="365" y="319"/>
                        <a:pt x="365" y="244"/>
                      </a:cubicBezTo>
                      <a:cubicBezTo>
                        <a:pt x="395" y="122"/>
                        <a:pt x="334" y="31"/>
                        <a:pt x="24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1" name="Google Shape;5421;p32"/>
                <p:cNvSpPr/>
                <p:nvPr/>
              </p:nvSpPr>
              <p:spPr>
                <a:xfrm>
                  <a:off x="-20594425" y="-472090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62"/>
                        <a:pt x="0" y="183"/>
                      </a:cubicBezTo>
                      <a:cubicBezTo>
                        <a:pt x="0" y="274"/>
                        <a:pt x="61" y="366"/>
                        <a:pt x="183" y="366"/>
                      </a:cubicBezTo>
                      <a:cubicBezTo>
                        <a:pt x="274" y="366"/>
                        <a:pt x="365" y="274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2" name="Google Shape;5422;p32"/>
                <p:cNvSpPr/>
                <p:nvPr/>
              </p:nvSpPr>
              <p:spPr>
                <a:xfrm>
                  <a:off x="-20296550" y="-46099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3" name="Google Shape;5423;p32"/>
                <p:cNvSpPr/>
                <p:nvPr/>
              </p:nvSpPr>
              <p:spPr>
                <a:xfrm>
                  <a:off x="-19756275" y="-53075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4" name="Google Shape;5424;p32"/>
                <p:cNvSpPr/>
                <p:nvPr/>
              </p:nvSpPr>
              <p:spPr>
                <a:xfrm>
                  <a:off x="-20921950" y="-46342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2"/>
                        <a:pt x="1" y="183"/>
                      </a:cubicBezTo>
                      <a:cubicBezTo>
                        <a:pt x="1" y="274"/>
                        <a:pt x="92" y="366"/>
                        <a:pt x="183" y="366"/>
                      </a:cubicBezTo>
                      <a:cubicBezTo>
                        <a:pt x="305" y="366"/>
                        <a:pt x="365" y="274"/>
                        <a:pt x="365" y="183"/>
                      </a:cubicBezTo>
                      <a:cubicBezTo>
                        <a:pt x="365" y="6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5" name="Google Shape;5425;p32"/>
                <p:cNvSpPr/>
                <p:nvPr/>
              </p:nvSpPr>
              <p:spPr>
                <a:xfrm>
                  <a:off x="-22329275" y="-46730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274" y="365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6" name="Google Shape;5426;p32"/>
                <p:cNvSpPr/>
                <p:nvPr/>
              </p:nvSpPr>
              <p:spPr>
                <a:xfrm>
                  <a:off x="-22737325" y="-41266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7" name="Google Shape;5427;p32"/>
                <p:cNvSpPr/>
                <p:nvPr/>
              </p:nvSpPr>
              <p:spPr>
                <a:xfrm>
                  <a:off x="-21983525" y="-470190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8" name="Google Shape;5428;p32"/>
                <p:cNvSpPr/>
                <p:nvPr/>
              </p:nvSpPr>
              <p:spPr>
                <a:xfrm>
                  <a:off x="-22311025" y="-407270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9" name="Google Shape;5429;p32"/>
                <p:cNvSpPr/>
                <p:nvPr/>
              </p:nvSpPr>
              <p:spPr>
                <a:xfrm>
                  <a:off x="-22538225" y="-4856900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0" name="Google Shape;5430;p32"/>
                <p:cNvSpPr/>
                <p:nvPr/>
              </p:nvSpPr>
              <p:spPr>
                <a:xfrm>
                  <a:off x="-22618025" y="-52277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1" y="153"/>
                        <a:pt x="1" y="335"/>
                      </a:cubicBezTo>
                      <a:cubicBezTo>
                        <a:pt x="1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1" name="Google Shape;5431;p32"/>
                <p:cNvSpPr/>
                <p:nvPr/>
              </p:nvSpPr>
              <p:spPr>
                <a:xfrm>
                  <a:off x="-25415200" y="-4900225"/>
                  <a:ext cx="33475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4"/>
                        <a:pt x="1034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2" name="Google Shape;5432;p32"/>
                <p:cNvSpPr/>
                <p:nvPr/>
              </p:nvSpPr>
              <p:spPr>
                <a:xfrm>
                  <a:off x="-26118850" y="-501497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1" y="122"/>
                        <a:pt x="1" y="335"/>
                      </a:cubicBezTo>
                      <a:cubicBezTo>
                        <a:pt x="1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22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3" name="Google Shape;5433;p32"/>
                <p:cNvSpPr/>
                <p:nvPr/>
              </p:nvSpPr>
              <p:spPr>
                <a:xfrm>
                  <a:off x="-25026125" y="-47695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4" name="Google Shape;5434;p32"/>
                <p:cNvSpPr/>
                <p:nvPr/>
              </p:nvSpPr>
              <p:spPr>
                <a:xfrm>
                  <a:off x="-26161400" y="-43341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5" name="Google Shape;5435;p32"/>
                <p:cNvSpPr/>
                <p:nvPr/>
              </p:nvSpPr>
              <p:spPr>
                <a:xfrm>
                  <a:off x="-26374925" y="-39237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5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6" name="Google Shape;5436;p32"/>
                <p:cNvSpPr/>
                <p:nvPr/>
              </p:nvSpPr>
              <p:spPr>
                <a:xfrm>
                  <a:off x="-25985875" y="-42322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62" y="0"/>
                        <a:pt x="1" y="91"/>
                        <a:pt x="1" y="213"/>
                      </a:cubicBezTo>
                      <a:cubicBezTo>
                        <a:pt x="1" y="304"/>
                        <a:pt x="62" y="395"/>
                        <a:pt x="183" y="395"/>
                      </a:cubicBezTo>
                      <a:cubicBezTo>
                        <a:pt x="274" y="395"/>
                        <a:pt x="366" y="304"/>
                        <a:pt x="366" y="213"/>
                      </a:cubicBezTo>
                      <a:cubicBezTo>
                        <a:pt x="366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7" name="Google Shape;5437;p32"/>
                <p:cNvSpPr/>
                <p:nvPr/>
              </p:nvSpPr>
              <p:spPr>
                <a:xfrm>
                  <a:off x="-25730550" y="-43865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305"/>
                        <a:pt x="62" y="366"/>
                        <a:pt x="183" y="366"/>
                      </a:cubicBezTo>
                      <a:cubicBezTo>
                        <a:pt x="274" y="366"/>
                        <a:pt x="365" y="30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8" name="Google Shape;5438;p32"/>
                <p:cNvSpPr/>
                <p:nvPr/>
              </p:nvSpPr>
              <p:spPr>
                <a:xfrm>
                  <a:off x="-25247250" y="-4747500"/>
                  <a:ext cx="9900" cy="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7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96" y="305"/>
                        <a:pt x="396" y="183"/>
                      </a:cubicBezTo>
                      <a:cubicBezTo>
                        <a:pt x="396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9" name="Google Shape;5439;p32"/>
                <p:cNvSpPr/>
                <p:nvPr/>
              </p:nvSpPr>
              <p:spPr>
                <a:xfrm>
                  <a:off x="-25330850" y="-5021050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305"/>
                        <a:pt x="62" y="365"/>
                        <a:pt x="183" y="365"/>
                      </a:cubicBezTo>
                      <a:cubicBezTo>
                        <a:pt x="274" y="365"/>
                        <a:pt x="366" y="305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0" name="Google Shape;5440;p32"/>
                <p:cNvSpPr/>
                <p:nvPr/>
              </p:nvSpPr>
              <p:spPr>
                <a:xfrm>
                  <a:off x="-25757150" y="-40848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2" y="1"/>
                        <a:pt x="1" y="92"/>
                        <a:pt x="1" y="183"/>
                      </a:cubicBezTo>
                      <a:cubicBezTo>
                        <a:pt x="1" y="274"/>
                        <a:pt x="62" y="366"/>
                        <a:pt x="183" y="366"/>
                      </a:cubicBezTo>
                      <a:cubicBezTo>
                        <a:pt x="274" y="366"/>
                        <a:pt x="366" y="274"/>
                        <a:pt x="366" y="183"/>
                      </a:cubicBezTo>
                      <a:cubicBezTo>
                        <a:pt x="366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1" name="Google Shape;5441;p32"/>
                <p:cNvSpPr/>
                <p:nvPr/>
              </p:nvSpPr>
              <p:spPr>
                <a:xfrm>
                  <a:off x="-25910650" y="-36243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2" name="Google Shape;5442;p32"/>
                <p:cNvSpPr/>
                <p:nvPr/>
              </p:nvSpPr>
              <p:spPr>
                <a:xfrm>
                  <a:off x="-25360475" y="-387817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3" name="Google Shape;5443;p32"/>
                <p:cNvSpPr/>
                <p:nvPr/>
              </p:nvSpPr>
              <p:spPr>
                <a:xfrm>
                  <a:off x="-25889350" y="-4332775"/>
                  <a:ext cx="10650" cy="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" h="379" extrusionOk="0">
                      <a:moveTo>
                        <a:pt x="197" y="0"/>
                      </a:moveTo>
                      <a:cubicBezTo>
                        <a:pt x="122" y="0"/>
                        <a:pt x="56" y="59"/>
                        <a:pt x="30" y="160"/>
                      </a:cubicBezTo>
                      <a:cubicBezTo>
                        <a:pt x="0" y="251"/>
                        <a:pt x="61" y="342"/>
                        <a:pt x="182" y="373"/>
                      </a:cubicBezTo>
                      <a:cubicBezTo>
                        <a:pt x="195" y="377"/>
                        <a:pt x="207" y="379"/>
                        <a:pt x="219" y="379"/>
                      </a:cubicBezTo>
                      <a:cubicBezTo>
                        <a:pt x="297" y="379"/>
                        <a:pt x="369" y="300"/>
                        <a:pt x="395" y="221"/>
                      </a:cubicBezTo>
                      <a:cubicBezTo>
                        <a:pt x="426" y="130"/>
                        <a:pt x="334" y="38"/>
                        <a:pt x="243" y="8"/>
                      </a:cubicBezTo>
                      <a:cubicBezTo>
                        <a:pt x="228" y="3"/>
                        <a:pt x="212" y="0"/>
                        <a:pt x="197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4" name="Google Shape;5444;p32"/>
                <p:cNvSpPr/>
                <p:nvPr/>
              </p:nvSpPr>
              <p:spPr>
                <a:xfrm>
                  <a:off x="-26010950" y="-365627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274" y="395"/>
                        <a:pt x="365" y="304"/>
                        <a:pt x="365" y="213"/>
                      </a:cubicBezTo>
                      <a:cubicBezTo>
                        <a:pt x="365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5" name="Google Shape;5445;p32"/>
                <p:cNvSpPr/>
                <p:nvPr/>
              </p:nvSpPr>
              <p:spPr>
                <a:xfrm>
                  <a:off x="-26172800" y="-47292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92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6" name="Google Shape;5446;p32"/>
                <p:cNvSpPr/>
                <p:nvPr/>
              </p:nvSpPr>
              <p:spPr>
                <a:xfrm>
                  <a:off x="-25874925" y="-4618300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7" name="Google Shape;5447;p32"/>
                <p:cNvSpPr/>
                <p:nvPr/>
              </p:nvSpPr>
              <p:spPr>
                <a:xfrm>
                  <a:off x="-25189500" y="-5108425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213" y="0"/>
                      </a:moveTo>
                      <a:cubicBezTo>
                        <a:pt x="92" y="0"/>
                        <a:pt x="0" y="91"/>
                        <a:pt x="0" y="182"/>
                      </a:cubicBezTo>
                      <a:cubicBezTo>
                        <a:pt x="0" y="304"/>
                        <a:pt x="92" y="365"/>
                        <a:pt x="213" y="365"/>
                      </a:cubicBezTo>
                      <a:cubicBezTo>
                        <a:pt x="304" y="365"/>
                        <a:pt x="396" y="304"/>
                        <a:pt x="396" y="182"/>
                      </a:cubicBezTo>
                      <a:cubicBezTo>
                        <a:pt x="396" y="91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8" name="Google Shape;5448;p32"/>
                <p:cNvSpPr/>
                <p:nvPr/>
              </p:nvSpPr>
              <p:spPr>
                <a:xfrm>
                  <a:off x="-20324675" y="-40347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4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9" name="Google Shape;5449;p32"/>
                <p:cNvSpPr/>
                <p:nvPr/>
              </p:nvSpPr>
              <p:spPr>
                <a:xfrm>
                  <a:off x="-20927275" y="-40795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0" name="Google Shape;5450;p32"/>
                <p:cNvSpPr/>
                <p:nvPr/>
              </p:nvSpPr>
              <p:spPr>
                <a:xfrm>
                  <a:off x="-20820875" y="-3793175"/>
                  <a:ext cx="16750" cy="1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44" extrusionOk="0">
                      <a:moveTo>
                        <a:pt x="381" y="1"/>
                      </a:moveTo>
                      <a:cubicBezTo>
                        <a:pt x="366" y="1"/>
                        <a:pt x="350" y="2"/>
                        <a:pt x="335" y="5"/>
                      </a:cubicBezTo>
                      <a:cubicBezTo>
                        <a:pt x="152" y="5"/>
                        <a:pt x="0" y="126"/>
                        <a:pt x="0" y="339"/>
                      </a:cubicBezTo>
                      <a:cubicBezTo>
                        <a:pt x="0" y="491"/>
                        <a:pt x="152" y="643"/>
                        <a:pt x="335" y="643"/>
                      </a:cubicBezTo>
                      <a:cubicBezTo>
                        <a:pt x="517" y="643"/>
                        <a:pt x="669" y="522"/>
                        <a:pt x="669" y="339"/>
                      </a:cubicBezTo>
                      <a:cubicBezTo>
                        <a:pt x="669" y="145"/>
                        <a:pt x="542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1" name="Google Shape;5451;p32"/>
                <p:cNvSpPr/>
                <p:nvPr/>
              </p:nvSpPr>
              <p:spPr>
                <a:xfrm>
                  <a:off x="-20752500" y="-39769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6" y="274"/>
                        <a:pt x="366" y="182"/>
                      </a:cubicBezTo>
                      <a:cubicBezTo>
                        <a:pt x="36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2" name="Google Shape;5452;p32"/>
                <p:cNvSpPr/>
                <p:nvPr/>
              </p:nvSpPr>
              <p:spPr>
                <a:xfrm>
                  <a:off x="-25766250" y="-3832575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2"/>
                        <a:pt x="54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3" name="Google Shape;5453;p32"/>
                <p:cNvSpPr/>
                <p:nvPr/>
              </p:nvSpPr>
              <p:spPr>
                <a:xfrm>
                  <a:off x="-24796625" y="-3594725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2" y="0"/>
                      </a:moveTo>
                      <a:cubicBezTo>
                        <a:pt x="91" y="0"/>
                        <a:pt x="0" y="61"/>
                        <a:pt x="0" y="182"/>
                      </a:cubicBezTo>
                      <a:cubicBezTo>
                        <a:pt x="0" y="274"/>
                        <a:pt x="91" y="365"/>
                        <a:pt x="182" y="365"/>
                      </a:cubicBezTo>
                      <a:cubicBezTo>
                        <a:pt x="304" y="365"/>
                        <a:pt x="365" y="274"/>
                        <a:pt x="365" y="182"/>
                      </a:cubicBezTo>
                      <a:cubicBezTo>
                        <a:pt x="365" y="6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4" name="Google Shape;5454;p32"/>
                <p:cNvSpPr/>
                <p:nvPr/>
              </p:nvSpPr>
              <p:spPr>
                <a:xfrm>
                  <a:off x="-25374150" y="-3488550"/>
                  <a:ext cx="9900" cy="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193" y="1"/>
                      </a:moveTo>
                      <a:cubicBezTo>
                        <a:pt x="113" y="1"/>
                        <a:pt x="31" y="55"/>
                        <a:pt x="31" y="130"/>
                      </a:cubicBezTo>
                      <a:cubicBezTo>
                        <a:pt x="0" y="252"/>
                        <a:pt x="61" y="343"/>
                        <a:pt x="183" y="373"/>
                      </a:cubicBezTo>
                      <a:cubicBezTo>
                        <a:pt x="274" y="373"/>
                        <a:pt x="365" y="312"/>
                        <a:pt x="395" y="221"/>
                      </a:cubicBezTo>
                      <a:cubicBezTo>
                        <a:pt x="395" y="130"/>
                        <a:pt x="335" y="8"/>
                        <a:pt x="243" y="8"/>
                      </a:cubicBezTo>
                      <a:cubicBezTo>
                        <a:pt x="227" y="3"/>
                        <a:pt x="21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5" name="Google Shape;5455;p32"/>
                <p:cNvSpPr/>
                <p:nvPr/>
              </p:nvSpPr>
              <p:spPr>
                <a:xfrm>
                  <a:off x="-25322475" y="-36836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213" y="366"/>
                      </a:cubicBezTo>
                      <a:cubicBezTo>
                        <a:pt x="304" y="36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6" name="Google Shape;5456;p32"/>
                <p:cNvSpPr/>
                <p:nvPr/>
              </p:nvSpPr>
              <p:spPr>
                <a:xfrm>
                  <a:off x="-24928850" y="-3560550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213" y="366"/>
                      </a:cubicBezTo>
                      <a:cubicBezTo>
                        <a:pt x="304" y="366"/>
                        <a:pt x="395" y="274"/>
                        <a:pt x="395" y="183"/>
                      </a:cubicBezTo>
                      <a:cubicBezTo>
                        <a:pt x="395" y="6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7" name="Google Shape;5457;p32"/>
                <p:cNvSpPr/>
                <p:nvPr/>
              </p:nvSpPr>
              <p:spPr>
                <a:xfrm>
                  <a:off x="-24709250" y="-353015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8" name="Google Shape;5458;p32"/>
                <p:cNvSpPr/>
                <p:nvPr/>
              </p:nvSpPr>
              <p:spPr>
                <a:xfrm>
                  <a:off x="-23972925" y="-3495200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8" y="670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9" name="Google Shape;5459;p32"/>
                <p:cNvSpPr/>
                <p:nvPr/>
              </p:nvSpPr>
              <p:spPr>
                <a:xfrm>
                  <a:off x="-20497175" y="-413197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92"/>
                        <a:pt x="1" y="183"/>
                      </a:cubicBezTo>
                      <a:cubicBezTo>
                        <a:pt x="1" y="304"/>
                        <a:pt x="92" y="365"/>
                        <a:pt x="183" y="365"/>
                      </a:cubicBezTo>
                      <a:cubicBezTo>
                        <a:pt x="305" y="365"/>
                        <a:pt x="366" y="304"/>
                        <a:pt x="366" y="183"/>
                      </a:cubicBezTo>
                      <a:cubicBezTo>
                        <a:pt x="366" y="92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0" name="Google Shape;5460;p32"/>
                <p:cNvSpPr/>
                <p:nvPr/>
              </p:nvSpPr>
              <p:spPr>
                <a:xfrm>
                  <a:off x="-20602800" y="-4028625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6" y="304"/>
                        <a:pt x="366" y="213"/>
                      </a:cubicBezTo>
                      <a:cubicBezTo>
                        <a:pt x="366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1" name="Google Shape;5461;p32"/>
                <p:cNvSpPr/>
                <p:nvPr/>
              </p:nvSpPr>
              <p:spPr>
                <a:xfrm>
                  <a:off x="-20523750" y="-383030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65"/>
                        <a:pt x="182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2" name="Google Shape;5462;p32"/>
                <p:cNvSpPr/>
                <p:nvPr/>
              </p:nvSpPr>
              <p:spPr>
                <a:xfrm>
                  <a:off x="-19817825" y="-41342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3" name="Google Shape;5463;p32"/>
                <p:cNvSpPr/>
                <p:nvPr/>
              </p:nvSpPr>
              <p:spPr>
                <a:xfrm>
                  <a:off x="-20216000" y="-3831050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61" y="0"/>
                        <a:pt x="0" y="61"/>
                        <a:pt x="0" y="182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2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4" name="Google Shape;5464;p32"/>
                <p:cNvSpPr/>
                <p:nvPr/>
              </p:nvSpPr>
              <p:spPr>
                <a:xfrm>
                  <a:off x="-20660550" y="-39480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2"/>
                      </a:cubicBezTo>
                      <a:cubicBezTo>
                        <a:pt x="366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5" name="Google Shape;5465;p32"/>
                <p:cNvSpPr/>
                <p:nvPr/>
              </p:nvSpPr>
              <p:spPr>
                <a:xfrm>
                  <a:off x="-21961475" y="-42839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213"/>
                      </a:cubicBezTo>
                      <a:cubicBezTo>
                        <a:pt x="0" y="304"/>
                        <a:pt x="92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6" name="Google Shape;5466;p32"/>
                <p:cNvSpPr/>
                <p:nvPr/>
              </p:nvSpPr>
              <p:spPr>
                <a:xfrm>
                  <a:off x="-20655225" y="-4078225"/>
                  <a:ext cx="9900" cy="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0" extrusionOk="0">
                      <a:moveTo>
                        <a:pt x="184" y="1"/>
                      </a:moveTo>
                      <a:cubicBezTo>
                        <a:pt x="93" y="1"/>
                        <a:pt x="26" y="60"/>
                        <a:pt x="1" y="160"/>
                      </a:cubicBezTo>
                      <a:cubicBezTo>
                        <a:pt x="1" y="252"/>
                        <a:pt x="61" y="343"/>
                        <a:pt x="153" y="373"/>
                      </a:cubicBezTo>
                      <a:cubicBezTo>
                        <a:pt x="165" y="377"/>
                        <a:pt x="178" y="379"/>
                        <a:pt x="191" y="379"/>
                      </a:cubicBezTo>
                      <a:cubicBezTo>
                        <a:pt x="274" y="379"/>
                        <a:pt x="365" y="300"/>
                        <a:pt x="365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3" y="3"/>
                        <a:pt x="203" y="1"/>
                        <a:pt x="18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7" name="Google Shape;5467;p32"/>
                <p:cNvSpPr/>
                <p:nvPr/>
              </p:nvSpPr>
              <p:spPr>
                <a:xfrm>
                  <a:off x="-21906775" y="-4414650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8" name="Google Shape;5468;p32"/>
                <p:cNvSpPr/>
                <p:nvPr/>
              </p:nvSpPr>
              <p:spPr>
                <a:xfrm>
                  <a:off x="-19730425" y="-4641875"/>
                  <a:ext cx="34200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339" extrusionOk="0">
                      <a:moveTo>
                        <a:pt x="69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38"/>
                        <a:pt x="699" y="1338"/>
                      </a:cubicBezTo>
                      <a:cubicBezTo>
                        <a:pt x="1064" y="1338"/>
                        <a:pt x="1368" y="1065"/>
                        <a:pt x="1368" y="670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9" name="Google Shape;5469;p32"/>
                <p:cNvSpPr/>
                <p:nvPr/>
              </p:nvSpPr>
              <p:spPr>
                <a:xfrm>
                  <a:off x="-19840625" y="-3619800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0" name="Google Shape;5470;p32"/>
                <p:cNvSpPr/>
                <p:nvPr/>
              </p:nvSpPr>
              <p:spPr>
                <a:xfrm>
                  <a:off x="-21795050" y="-4384250"/>
                  <a:ext cx="3345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34"/>
                        <a:pt x="304" y="1337"/>
                        <a:pt x="669" y="1337"/>
                      </a:cubicBezTo>
                      <a:cubicBezTo>
                        <a:pt x="1034" y="1337"/>
                        <a:pt x="1337" y="1034"/>
                        <a:pt x="1337" y="669"/>
                      </a:cubicBezTo>
                      <a:cubicBezTo>
                        <a:pt x="1337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1" name="Google Shape;5471;p32"/>
                <p:cNvSpPr/>
                <p:nvPr/>
              </p:nvSpPr>
              <p:spPr>
                <a:xfrm>
                  <a:off x="-20032100" y="-37794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2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2" name="Google Shape;5472;p32"/>
                <p:cNvSpPr/>
                <p:nvPr/>
              </p:nvSpPr>
              <p:spPr>
                <a:xfrm>
                  <a:off x="-21627125" y="-4231525"/>
                  <a:ext cx="915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4" y="365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3" name="Google Shape;5473;p32"/>
                <p:cNvSpPr/>
                <p:nvPr/>
              </p:nvSpPr>
              <p:spPr>
                <a:xfrm>
                  <a:off x="-21710725" y="-4505075"/>
                  <a:ext cx="915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62" y="0"/>
                        <a:pt x="1" y="91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5" y="365"/>
                        <a:pt x="366" y="274"/>
                        <a:pt x="366" y="183"/>
                      </a:cubicBezTo>
                      <a:cubicBezTo>
                        <a:pt x="366" y="91"/>
                        <a:pt x="27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4" name="Google Shape;5474;p32"/>
                <p:cNvSpPr/>
                <p:nvPr/>
              </p:nvSpPr>
              <p:spPr>
                <a:xfrm>
                  <a:off x="-20440175" y="-357877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5" name="Google Shape;5475;p32"/>
                <p:cNvSpPr/>
                <p:nvPr/>
              </p:nvSpPr>
              <p:spPr>
                <a:xfrm>
                  <a:off x="-25099825" y="-3980750"/>
                  <a:ext cx="34200" cy="3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338" extrusionOk="0">
                      <a:moveTo>
                        <a:pt x="69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99" y="1338"/>
                      </a:cubicBezTo>
                      <a:cubicBezTo>
                        <a:pt x="1064" y="1338"/>
                        <a:pt x="1368" y="1034"/>
                        <a:pt x="1368" y="669"/>
                      </a:cubicBezTo>
                      <a:cubicBezTo>
                        <a:pt x="1368" y="304"/>
                        <a:pt x="1064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6" name="Google Shape;5476;p32"/>
                <p:cNvSpPr/>
                <p:nvPr/>
              </p:nvSpPr>
              <p:spPr>
                <a:xfrm>
                  <a:off x="-24907575" y="-427180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7" name="Google Shape;5477;p32"/>
                <p:cNvSpPr/>
                <p:nvPr/>
              </p:nvSpPr>
              <p:spPr>
                <a:xfrm>
                  <a:off x="-25102125" y="-35818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69"/>
                        <a:pt x="335" y="669"/>
                      </a:cubicBezTo>
                      <a:cubicBezTo>
                        <a:pt x="518" y="669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8" name="Google Shape;5478;p32"/>
                <p:cNvSpPr/>
                <p:nvPr/>
              </p:nvSpPr>
              <p:spPr>
                <a:xfrm>
                  <a:off x="-22899175" y="-402787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9" name="Google Shape;5479;p32"/>
                <p:cNvSpPr/>
                <p:nvPr/>
              </p:nvSpPr>
              <p:spPr>
                <a:xfrm>
                  <a:off x="-24741925" y="-3932875"/>
                  <a:ext cx="1675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1" y="152"/>
                        <a:pt x="1" y="334"/>
                      </a:cubicBezTo>
                      <a:cubicBezTo>
                        <a:pt x="1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0" name="Google Shape;5480;p32"/>
                <p:cNvSpPr/>
                <p:nvPr/>
              </p:nvSpPr>
              <p:spPr>
                <a:xfrm>
                  <a:off x="-24352850" y="-4240650"/>
                  <a:ext cx="9125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182" y="366"/>
                      </a:cubicBezTo>
                      <a:cubicBezTo>
                        <a:pt x="274" y="366"/>
                        <a:pt x="365" y="274"/>
                        <a:pt x="365" y="183"/>
                      </a:cubicBezTo>
                      <a:cubicBezTo>
                        <a:pt x="365" y="62"/>
                        <a:pt x="27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1" name="Google Shape;5481;p32"/>
                <p:cNvSpPr/>
                <p:nvPr/>
              </p:nvSpPr>
              <p:spPr>
                <a:xfrm>
                  <a:off x="-24124125" y="-4093975"/>
                  <a:ext cx="9125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2" name="Google Shape;5482;p32"/>
                <p:cNvSpPr/>
                <p:nvPr/>
              </p:nvSpPr>
              <p:spPr>
                <a:xfrm>
                  <a:off x="-24277625" y="-3634250"/>
                  <a:ext cx="9150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21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3" name="Google Shape;5483;p32"/>
                <p:cNvSpPr/>
                <p:nvPr/>
              </p:nvSpPr>
              <p:spPr>
                <a:xfrm>
                  <a:off x="-23799650" y="-384625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4" name="Google Shape;5484;p32"/>
                <p:cNvSpPr/>
                <p:nvPr/>
              </p:nvSpPr>
              <p:spPr>
                <a:xfrm>
                  <a:off x="-24377925" y="-3665400"/>
                  <a:ext cx="9125" cy="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5" name="Google Shape;5485;p32"/>
                <p:cNvSpPr/>
                <p:nvPr/>
              </p:nvSpPr>
              <p:spPr>
                <a:xfrm>
                  <a:off x="-23127925" y="-3723925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275" y="1"/>
                        <a:pt x="1" y="274"/>
                        <a:pt x="1" y="670"/>
                      </a:cubicBezTo>
                      <a:cubicBezTo>
                        <a:pt x="1" y="1034"/>
                        <a:pt x="27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6" name="Google Shape;5486;p32"/>
                <p:cNvSpPr/>
                <p:nvPr/>
              </p:nvSpPr>
              <p:spPr>
                <a:xfrm>
                  <a:off x="-23669725" y="-3883500"/>
                  <a:ext cx="33475" cy="3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5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7" name="Google Shape;5487;p32"/>
                <p:cNvSpPr/>
                <p:nvPr/>
              </p:nvSpPr>
              <p:spPr>
                <a:xfrm>
                  <a:off x="-23273800" y="-4280925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8" name="Google Shape;5488;p32"/>
                <p:cNvSpPr/>
                <p:nvPr/>
              </p:nvSpPr>
              <p:spPr>
                <a:xfrm>
                  <a:off x="-22428800" y="-3848550"/>
                  <a:ext cx="16725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9" name="Google Shape;5489;p32"/>
                <p:cNvSpPr/>
                <p:nvPr/>
              </p:nvSpPr>
              <p:spPr>
                <a:xfrm>
                  <a:off x="-23200100" y="-3886525"/>
                  <a:ext cx="9900" cy="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96" y="304"/>
                        <a:pt x="396" y="183"/>
                      </a:cubicBezTo>
                      <a:cubicBezTo>
                        <a:pt x="396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0" name="Google Shape;5490;p32"/>
                <p:cNvSpPr/>
                <p:nvPr/>
              </p:nvSpPr>
              <p:spPr>
                <a:xfrm>
                  <a:off x="-22885500" y="-4078025"/>
                  <a:ext cx="9900" cy="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0"/>
                      </a:moveTo>
                      <a:cubicBezTo>
                        <a:pt x="91" y="0"/>
                        <a:pt x="0" y="6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95" y="274"/>
                        <a:pt x="395" y="183"/>
                      </a:cubicBezTo>
                      <a:cubicBezTo>
                        <a:pt x="395" y="6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1" name="Google Shape;5491;p32"/>
                <p:cNvSpPr/>
                <p:nvPr/>
              </p:nvSpPr>
              <p:spPr>
                <a:xfrm>
                  <a:off x="-23469100" y="-3590925"/>
                  <a:ext cx="16725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2" name="Google Shape;5492;p32"/>
                <p:cNvSpPr/>
                <p:nvPr/>
              </p:nvSpPr>
              <p:spPr>
                <a:xfrm>
                  <a:off x="-24000275" y="-3862225"/>
                  <a:ext cx="167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93" name="Google Shape;5493;p32"/>
              <p:cNvGrpSpPr/>
              <p:nvPr/>
            </p:nvGrpSpPr>
            <p:grpSpPr>
              <a:xfrm flipH="1">
                <a:off x="276" y="80"/>
                <a:ext cx="9353198" cy="5143461"/>
                <a:chOff x="276" y="80"/>
                <a:chExt cx="9353198" cy="5143461"/>
              </a:xfrm>
            </p:grpSpPr>
            <p:sp>
              <p:nvSpPr>
                <p:cNvPr id="5494" name="Google Shape;5494;p32"/>
                <p:cNvSpPr/>
                <p:nvPr/>
              </p:nvSpPr>
              <p:spPr>
                <a:xfrm>
                  <a:off x="464536" y="309232"/>
                  <a:ext cx="46885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274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5" name="Google Shape;5495;p32"/>
                <p:cNvSpPr/>
                <p:nvPr/>
              </p:nvSpPr>
              <p:spPr>
                <a:xfrm>
                  <a:off x="1128697" y="450812"/>
                  <a:ext cx="45823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8" y="1034"/>
                        <a:pt x="1338" y="669"/>
                      </a:cubicBezTo>
                      <a:cubicBezTo>
                        <a:pt x="1338" y="304"/>
                        <a:pt x="106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6" name="Google Shape;5496;p32"/>
                <p:cNvSpPr/>
                <p:nvPr/>
              </p:nvSpPr>
              <p:spPr>
                <a:xfrm>
                  <a:off x="1304" y="47958"/>
                  <a:ext cx="45857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69" y="0"/>
                      </a:moveTo>
                      <a:cubicBezTo>
                        <a:pt x="274" y="0"/>
                        <a:pt x="1" y="304"/>
                        <a:pt x="1" y="669"/>
                      </a:cubicBezTo>
                      <a:cubicBezTo>
                        <a:pt x="1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7" name="Google Shape;5497;p32"/>
                <p:cNvSpPr/>
                <p:nvPr/>
              </p:nvSpPr>
              <p:spPr>
                <a:xfrm>
                  <a:off x="2801551" y="385228"/>
                  <a:ext cx="45823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8" name="Google Shape;5498;p32"/>
                <p:cNvSpPr/>
                <p:nvPr/>
              </p:nvSpPr>
              <p:spPr>
                <a:xfrm>
                  <a:off x="722693" y="147892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47"/>
                        <a:pt x="670" y="335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9" name="Google Shape;5499;p32"/>
                <p:cNvSpPr/>
                <p:nvPr/>
              </p:nvSpPr>
              <p:spPr>
                <a:xfrm>
                  <a:off x="1195309" y="89466"/>
                  <a:ext cx="22946" cy="23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3" extrusionOk="0">
                      <a:moveTo>
                        <a:pt x="381" y="0"/>
                      </a:moveTo>
                      <a:cubicBezTo>
                        <a:pt x="366" y="0"/>
                        <a:pt x="351" y="1"/>
                        <a:pt x="335" y="4"/>
                      </a:cubicBezTo>
                      <a:cubicBezTo>
                        <a:pt x="153" y="4"/>
                        <a:pt x="1" y="126"/>
                        <a:pt x="1" y="338"/>
                      </a:cubicBezTo>
                      <a:cubicBezTo>
                        <a:pt x="1" y="521"/>
                        <a:pt x="153" y="673"/>
                        <a:pt x="335" y="673"/>
                      </a:cubicBezTo>
                      <a:cubicBezTo>
                        <a:pt x="517" y="673"/>
                        <a:pt x="669" y="521"/>
                        <a:pt x="669" y="338"/>
                      </a:cubicBezTo>
                      <a:cubicBezTo>
                        <a:pt x="669" y="144"/>
                        <a:pt x="542" y="0"/>
                        <a:pt x="38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0" name="Google Shape;5500;p32"/>
                <p:cNvSpPr/>
                <p:nvPr/>
              </p:nvSpPr>
              <p:spPr>
                <a:xfrm>
                  <a:off x="718549" y="792259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2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1" name="Google Shape;5501;p32"/>
                <p:cNvSpPr/>
                <p:nvPr/>
              </p:nvSpPr>
              <p:spPr>
                <a:xfrm>
                  <a:off x="420836" y="1199256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22" y="1"/>
                        <a:pt x="0" y="153"/>
                        <a:pt x="0" y="335"/>
                      </a:cubicBezTo>
                      <a:cubicBezTo>
                        <a:pt x="0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2" name="Google Shape;5502;p32"/>
                <p:cNvSpPr/>
                <p:nvPr/>
              </p:nvSpPr>
              <p:spPr>
                <a:xfrm>
                  <a:off x="2260235" y="55253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8" y="669"/>
                        <a:pt x="669" y="517"/>
                        <a:pt x="669" y="334"/>
                      </a:cubicBezTo>
                      <a:cubicBezTo>
                        <a:pt x="669" y="152"/>
                        <a:pt x="54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3" name="Google Shape;5503;p32"/>
                <p:cNvSpPr/>
                <p:nvPr/>
              </p:nvSpPr>
              <p:spPr>
                <a:xfrm>
                  <a:off x="452070" y="2012258"/>
                  <a:ext cx="45823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304" y="1"/>
                        <a:pt x="0" y="305"/>
                        <a:pt x="0" y="669"/>
                      </a:cubicBezTo>
                      <a:cubicBezTo>
                        <a:pt x="0" y="1034"/>
                        <a:pt x="304" y="1338"/>
                        <a:pt x="669" y="1338"/>
                      </a:cubicBezTo>
                      <a:cubicBezTo>
                        <a:pt x="1064" y="1338"/>
                        <a:pt x="1337" y="1034"/>
                        <a:pt x="1337" y="669"/>
                      </a:cubicBezTo>
                      <a:cubicBezTo>
                        <a:pt x="1337" y="305"/>
                        <a:pt x="106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4" name="Google Shape;5504;p32"/>
                <p:cNvSpPr/>
                <p:nvPr/>
              </p:nvSpPr>
              <p:spPr>
                <a:xfrm>
                  <a:off x="278195" y="3216674"/>
                  <a:ext cx="45857" cy="46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69" extrusionOk="0">
                      <a:moveTo>
                        <a:pt x="670" y="0"/>
                      </a:moveTo>
                      <a:cubicBezTo>
                        <a:pt x="305" y="0"/>
                        <a:pt x="1" y="304"/>
                        <a:pt x="1" y="699"/>
                      </a:cubicBezTo>
                      <a:cubicBezTo>
                        <a:pt x="1" y="1064"/>
                        <a:pt x="305" y="1368"/>
                        <a:pt x="670" y="1368"/>
                      </a:cubicBezTo>
                      <a:cubicBezTo>
                        <a:pt x="1034" y="1368"/>
                        <a:pt x="1338" y="1064"/>
                        <a:pt x="1338" y="699"/>
                      </a:cubicBezTo>
                      <a:cubicBezTo>
                        <a:pt x="1338" y="304"/>
                        <a:pt x="1034" y="0"/>
                        <a:pt x="67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5" name="Google Shape;5505;p32"/>
                <p:cNvSpPr/>
                <p:nvPr/>
              </p:nvSpPr>
              <p:spPr>
                <a:xfrm>
                  <a:off x="276" y="1910235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6" name="Google Shape;5506;p32"/>
                <p:cNvSpPr/>
                <p:nvPr/>
              </p:nvSpPr>
              <p:spPr>
                <a:xfrm>
                  <a:off x="52333" y="912982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7" name="Google Shape;5507;p32"/>
                <p:cNvSpPr/>
                <p:nvPr/>
              </p:nvSpPr>
              <p:spPr>
                <a:xfrm>
                  <a:off x="629026" y="1801978"/>
                  <a:ext cx="13562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96" extrusionOk="0">
                      <a:moveTo>
                        <a:pt x="183" y="1"/>
                      </a:moveTo>
                      <a:cubicBezTo>
                        <a:pt x="92" y="1"/>
                        <a:pt x="0" y="92"/>
                        <a:pt x="0" y="183"/>
                      </a:cubicBezTo>
                      <a:cubicBezTo>
                        <a:pt x="0" y="305"/>
                        <a:pt x="92" y="396"/>
                        <a:pt x="183" y="396"/>
                      </a:cubicBezTo>
                      <a:cubicBezTo>
                        <a:pt x="304" y="39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8" name="Google Shape;5508;p32"/>
                <p:cNvSpPr/>
                <p:nvPr/>
              </p:nvSpPr>
              <p:spPr>
                <a:xfrm>
                  <a:off x="19010" y="3106328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213"/>
                      </a:cubicBezTo>
                      <a:cubicBezTo>
                        <a:pt x="0" y="304"/>
                        <a:pt x="92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9" name="Google Shape;5509;p32"/>
                <p:cNvSpPr/>
                <p:nvPr/>
              </p:nvSpPr>
              <p:spPr>
                <a:xfrm>
                  <a:off x="492653" y="3066773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0" name="Google Shape;5510;p32"/>
                <p:cNvSpPr/>
                <p:nvPr/>
              </p:nvSpPr>
              <p:spPr>
                <a:xfrm>
                  <a:off x="568648" y="3566444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1" name="Google Shape;5511;p32"/>
                <p:cNvSpPr/>
                <p:nvPr/>
              </p:nvSpPr>
              <p:spPr>
                <a:xfrm>
                  <a:off x="3313688" y="309232"/>
                  <a:ext cx="45857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8" extrusionOk="0">
                      <a:moveTo>
                        <a:pt x="670" y="1"/>
                      </a:moveTo>
                      <a:cubicBezTo>
                        <a:pt x="305" y="1"/>
                        <a:pt x="1" y="274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2" name="Google Shape;5512;p32"/>
                <p:cNvSpPr/>
                <p:nvPr/>
              </p:nvSpPr>
              <p:spPr>
                <a:xfrm>
                  <a:off x="4561838" y="291526"/>
                  <a:ext cx="45823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9" extrusionOk="0">
                      <a:moveTo>
                        <a:pt x="669" y="1"/>
                      </a:moveTo>
                      <a:cubicBezTo>
                        <a:pt x="274" y="1"/>
                        <a:pt x="0" y="305"/>
                        <a:pt x="0" y="670"/>
                      </a:cubicBezTo>
                      <a:cubicBezTo>
                        <a:pt x="0" y="1034"/>
                        <a:pt x="274" y="1338"/>
                        <a:pt x="669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305"/>
                        <a:pt x="1034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3" name="Google Shape;5513;p32"/>
                <p:cNvSpPr/>
                <p:nvPr/>
              </p:nvSpPr>
              <p:spPr>
                <a:xfrm>
                  <a:off x="2849429" y="47958"/>
                  <a:ext cx="46885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8" extrusionOk="0">
                      <a:moveTo>
                        <a:pt x="699" y="0"/>
                      </a:moveTo>
                      <a:cubicBezTo>
                        <a:pt x="304" y="0"/>
                        <a:pt x="0" y="304"/>
                        <a:pt x="0" y="669"/>
                      </a:cubicBezTo>
                      <a:cubicBezTo>
                        <a:pt x="0" y="1064"/>
                        <a:pt x="304" y="1338"/>
                        <a:pt x="699" y="1338"/>
                      </a:cubicBezTo>
                      <a:cubicBezTo>
                        <a:pt x="1064" y="1338"/>
                        <a:pt x="1368" y="1064"/>
                        <a:pt x="1368" y="669"/>
                      </a:cubicBezTo>
                      <a:cubicBezTo>
                        <a:pt x="1368" y="304"/>
                        <a:pt x="1064" y="0"/>
                        <a:pt x="6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4" name="Google Shape;5514;p32"/>
                <p:cNvSpPr/>
                <p:nvPr/>
              </p:nvSpPr>
              <p:spPr>
                <a:xfrm>
                  <a:off x="5650703" y="385228"/>
                  <a:ext cx="45823" cy="45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8" h="1338" extrusionOk="0">
                      <a:moveTo>
                        <a:pt x="669" y="0"/>
                      </a:moveTo>
                      <a:cubicBezTo>
                        <a:pt x="274" y="0"/>
                        <a:pt x="0" y="304"/>
                        <a:pt x="0" y="669"/>
                      </a:cubicBezTo>
                      <a:cubicBezTo>
                        <a:pt x="0" y="1064"/>
                        <a:pt x="274" y="1338"/>
                        <a:pt x="669" y="1338"/>
                      </a:cubicBezTo>
                      <a:cubicBezTo>
                        <a:pt x="1034" y="1338"/>
                        <a:pt x="1338" y="1064"/>
                        <a:pt x="1338" y="669"/>
                      </a:cubicBezTo>
                      <a:cubicBezTo>
                        <a:pt x="1338" y="304"/>
                        <a:pt x="1034" y="0"/>
                        <a:pt x="66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5" name="Google Shape;5515;p32"/>
                <p:cNvSpPr/>
                <p:nvPr/>
              </p:nvSpPr>
              <p:spPr>
                <a:xfrm>
                  <a:off x="3571846" y="148920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2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22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6" name="Google Shape;5516;p32"/>
                <p:cNvSpPr/>
                <p:nvPr/>
              </p:nvSpPr>
              <p:spPr>
                <a:xfrm>
                  <a:off x="4044461" y="89603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2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2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7" name="Google Shape;5517;p32"/>
                <p:cNvSpPr/>
                <p:nvPr/>
              </p:nvSpPr>
              <p:spPr>
                <a:xfrm>
                  <a:off x="5109387" y="55253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8" name="Google Shape;5518;p32"/>
                <p:cNvSpPr/>
                <p:nvPr/>
              </p:nvSpPr>
              <p:spPr>
                <a:xfrm>
                  <a:off x="1129725" y="314438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4"/>
                        <a:pt x="92" y="396"/>
                        <a:pt x="183" y="396"/>
                      </a:cubicBezTo>
                      <a:cubicBezTo>
                        <a:pt x="305" y="396"/>
                        <a:pt x="365" y="304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9" name="Google Shape;5519;p32"/>
                <p:cNvSpPr/>
                <p:nvPr/>
              </p:nvSpPr>
              <p:spPr>
                <a:xfrm>
                  <a:off x="8110530" y="330055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0" name="Google Shape;5520;p32"/>
                <p:cNvSpPr/>
                <p:nvPr/>
              </p:nvSpPr>
              <p:spPr>
                <a:xfrm>
                  <a:off x="8873564" y="97925"/>
                  <a:ext cx="22912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1" name="Google Shape;5521;p32"/>
                <p:cNvSpPr/>
                <p:nvPr/>
              </p:nvSpPr>
              <p:spPr>
                <a:xfrm>
                  <a:off x="8815275" y="1030622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2" name="Google Shape;5522;p32"/>
                <p:cNvSpPr/>
                <p:nvPr/>
              </p:nvSpPr>
              <p:spPr>
                <a:xfrm>
                  <a:off x="8521705" y="1592760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3" name="Google Shape;5523;p32"/>
                <p:cNvSpPr/>
                <p:nvPr/>
              </p:nvSpPr>
              <p:spPr>
                <a:xfrm>
                  <a:off x="9054699" y="1170112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213"/>
                      </a:cubicBezTo>
                      <a:cubicBezTo>
                        <a:pt x="0" y="305"/>
                        <a:pt x="91" y="396"/>
                        <a:pt x="183" y="396"/>
                      </a:cubicBezTo>
                      <a:cubicBezTo>
                        <a:pt x="304" y="396"/>
                        <a:pt x="365" y="305"/>
                        <a:pt x="365" y="21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4" name="Google Shape;5524;p32"/>
                <p:cNvSpPr/>
                <p:nvPr/>
              </p:nvSpPr>
              <p:spPr>
                <a:xfrm>
                  <a:off x="9187922" y="1032437"/>
                  <a:ext cx="13562" cy="13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80" extrusionOk="0">
                      <a:moveTo>
                        <a:pt x="184" y="1"/>
                      </a:moveTo>
                      <a:cubicBezTo>
                        <a:pt x="93" y="1"/>
                        <a:pt x="26" y="60"/>
                        <a:pt x="1" y="160"/>
                      </a:cubicBezTo>
                      <a:cubicBezTo>
                        <a:pt x="1" y="252"/>
                        <a:pt x="62" y="343"/>
                        <a:pt x="153" y="373"/>
                      </a:cubicBezTo>
                      <a:cubicBezTo>
                        <a:pt x="165" y="377"/>
                        <a:pt x="178" y="379"/>
                        <a:pt x="191" y="379"/>
                      </a:cubicBezTo>
                      <a:cubicBezTo>
                        <a:pt x="274" y="379"/>
                        <a:pt x="366" y="300"/>
                        <a:pt x="366" y="221"/>
                      </a:cubicBezTo>
                      <a:cubicBezTo>
                        <a:pt x="396" y="130"/>
                        <a:pt x="335" y="8"/>
                        <a:pt x="244" y="8"/>
                      </a:cubicBezTo>
                      <a:cubicBezTo>
                        <a:pt x="223" y="3"/>
                        <a:pt x="203" y="1"/>
                        <a:pt x="18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5" name="Google Shape;5525;p32"/>
                <p:cNvSpPr/>
                <p:nvPr/>
              </p:nvSpPr>
              <p:spPr>
                <a:xfrm>
                  <a:off x="8799658" y="489306"/>
                  <a:ext cx="12500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61" y="1"/>
                        <a:pt x="0" y="92"/>
                        <a:pt x="0" y="183"/>
                      </a:cubicBezTo>
                      <a:cubicBezTo>
                        <a:pt x="0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6" name="Google Shape;5526;p32"/>
                <p:cNvSpPr/>
                <p:nvPr/>
              </p:nvSpPr>
              <p:spPr>
                <a:xfrm>
                  <a:off x="9207717" y="641296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9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7" name="Google Shape;5527;p32"/>
                <p:cNvSpPr/>
                <p:nvPr/>
              </p:nvSpPr>
              <p:spPr>
                <a:xfrm>
                  <a:off x="8350981" y="608008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2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2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8" name="Google Shape;5528;p32"/>
                <p:cNvSpPr/>
                <p:nvPr/>
              </p:nvSpPr>
              <p:spPr>
                <a:xfrm>
                  <a:off x="9061960" y="2302711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9" name="Google Shape;5529;p32"/>
                <p:cNvSpPr/>
                <p:nvPr/>
              </p:nvSpPr>
              <p:spPr>
                <a:xfrm>
                  <a:off x="8768424" y="2864815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3"/>
                        <a:pt x="54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0" name="Google Shape;5530;p32"/>
                <p:cNvSpPr/>
                <p:nvPr/>
              </p:nvSpPr>
              <p:spPr>
                <a:xfrm>
                  <a:off x="8461327" y="3144857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2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305" y="395"/>
                        <a:pt x="365" y="304"/>
                        <a:pt x="365" y="182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1" name="Google Shape;5531;p32"/>
                <p:cNvSpPr/>
                <p:nvPr/>
              </p:nvSpPr>
              <p:spPr>
                <a:xfrm>
                  <a:off x="4773145" y="353994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183"/>
                      </a:cubicBezTo>
                      <a:cubicBezTo>
                        <a:pt x="1" y="305"/>
                        <a:pt x="92" y="365"/>
                        <a:pt x="183" y="365"/>
                      </a:cubicBezTo>
                      <a:cubicBezTo>
                        <a:pt x="305" y="365"/>
                        <a:pt x="365" y="305"/>
                        <a:pt x="365" y="18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2" name="Google Shape;5532;p32"/>
                <p:cNvSpPr/>
                <p:nvPr/>
              </p:nvSpPr>
              <p:spPr>
                <a:xfrm>
                  <a:off x="7493219" y="249881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61" y="1"/>
                        <a:pt x="1" y="62"/>
                        <a:pt x="1" y="183"/>
                      </a:cubicBezTo>
                      <a:cubicBezTo>
                        <a:pt x="1" y="275"/>
                        <a:pt x="61" y="366"/>
                        <a:pt x="183" y="366"/>
                      </a:cubicBezTo>
                      <a:cubicBezTo>
                        <a:pt x="274" y="366"/>
                        <a:pt x="365" y="275"/>
                        <a:pt x="365" y="183"/>
                      </a:cubicBezTo>
                      <a:cubicBezTo>
                        <a:pt x="365" y="62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3" name="Google Shape;5533;p32"/>
                <p:cNvSpPr/>
                <p:nvPr/>
              </p:nvSpPr>
              <p:spPr>
                <a:xfrm>
                  <a:off x="6829091" y="600713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4" name="Google Shape;5534;p32"/>
                <p:cNvSpPr/>
                <p:nvPr/>
              </p:nvSpPr>
              <p:spPr>
                <a:xfrm>
                  <a:off x="2440308" y="238443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5" name="Google Shape;5535;p32"/>
                <p:cNvSpPr/>
                <p:nvPr/>
              </p:nvSpPr>
              <p:spPr>
                <a:xfrm>
                  <a:off x="9306589" y="1225285"/>
                  <a:ext cx="46885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65" y="1338"/>
                        <a:pt x="1369" y="1034"/>
                        <a:pt x="1369" y="669"/>
                      </a:cubicBezTo>
                      <a:cubicBezTo>
                        <a:pt x="1369" y="305"/>
                        <a:pt x="1065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6" name="Google Shape;5536;p32"/>
                <p:cNvSpPr/>
                <p:nvPr/>
              </p:nvSpPr>
              <p:spPr>
                <a:xfrm>
                  <a:off x="7383935" y="536156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4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7" name="Google Shape;5537;p32"/>
                <p:cNvSpPr/>
                <p:nvPr/>
              </p:nvSpPr>
              <p:spPr>
                <a:xfrm>
                  <a:off x="7240266" y="135392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8" name="Google Shape;5538;p32"/>
                <p:cNvSpPr/>
                <p:nvPr/>
              </p:nvSpPr>
              <p:spPr>
                <a:xfrm>
                  <a:off x="5949444" y="4811443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22" y="0"/>
                        <a:pt x="1" y="152"/>
                        <a:pt x="1" y="335"/>
                      </a:cubicBezTo>
                      <a:cubicBezTo>
                        <a:pt x="1" y="517"/>
                        <a:pt x="12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9" name="Google Shape;5539;p32"/>
                <p:cNvSpPr/>
                <p:nvPr/>
              </p:nvSpPr>
              <p:spPr>
                <a:xfrm>
                  <a:off x="6345037" y="4699008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2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5"/>
                        <a:pt x="182" y="365"/>
                      </a:cubicBezTo>
                      <a:cubicBezTo>
                        <a:pt x="304" y="365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18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0" name="Google Shape;5540;p32"/>
                <p:cNvSpPr/>
                <p:nvPr/>
              </p:nvSpPr>
              <p:spPr>
                <a:xfrm>
                  <a:off x="8638284" y="1547999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62" y="0"/>
                        <a:pt x="1" y="61"/>
                        <a:pt x="1" y="183"/>
                      </a:cubicBezTo>
                      <a:cubicBezTo>
                        <a:pt x="1" y="274"/>
                        <a:pt x="6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1" name="Google Shape;5541;p32"/>
                <p:cNvSpPr/>
                <p:nvPr/>
              </p:nvSpPr>
              <p:spPr>
                <a:xfrm>
                  <a:off x="8616434" y="2655597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9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2" name="Google Shape;5542;p32"/>
                <p:cNvSpPr/>
                <p:nvPr/>
              </p:nvSpPr>
              <p:spPr>
                <a:xfrm>
                  <a:off x="6724979" y="4687570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3" name="Google Shape;5543;p32"/>
                <p:cNvSpPr/>
                <p:nvPr/>
              </p:nvSpPr>
              <p:spPr>
                <a:xfrm>
                  <a:off x="8660168" y="3911008"/>
                  <a:ext cx="12500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183"/>
                      </a:cubicBezTo>
                      <a:cubicBezTo>
                        <a:pt x="0" y="274"/>
                        <a:pt x="91" y="365"/>
                        <a:pt x="183" y="365"/>
                      </a:cubicBezTo>
                      <a:cubicBezTo>
                        <a:pt x="304" y="365"/>
                        <a:pt x="365" y="274"/>
                        <a:pt x="365" y="18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4" name="Google Shape;5544;p32"/>
                <p:cNvSpPr/>
                <p:nvPr/>
              </p:nvSpPr>
              <p:spPr>
                <a:xfrm>
                  <a:off x="9099461" y="3196879"/>
                  <a:ext cx="12500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183" y="366"/>
                      </a:cubicBezTo>
                      <a:cubicBezTo>
                        <a:pt x="304" y="366"/>
                        <a:pt x="365" y="305"/>
                        <a:pt x="365" y="183"/>
                      </a:cubicBezTo>
                      <a:cubicBezTo>
                        <a:pt x="365" y="92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5" name="Google Shape;5545;p32"/>
                <p:cNvSpPr/>
                <p:nvPr/>
              </p:nvSpPr>
              <p:spPr>
                <a:xfrm>
                  <a:off x="8442593" y="3984640"/>
                  <a:ext cx="14589" cy="13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" h="380" extrusionOk="0">
                      <a:moveTo>
                        <a:pt x="196" y="0"/>
                      </a:moveTo>
                      <a:cubicBezTo>
                        <a:pt x="122" y="0"/>
                        <a:pt x="56" y="55"/>
                        <a:pt x="31" y="130"/>
                      </a:cubicBezTo>
                      <a:cubicBezTo>
                        <a:pt x="0" y="251"/>
                        <a:pt x="92" y="343"/>
                        <a:pt x="183" y="373"/>
                      </a:cubicBezTo>
                      <a:cubicBezTo>
                        <a:pt x="195" y="377"/>
                        <a:pt x="208" y="379"/>
                        <a:pt x="221" y="379"/>
                      </a:cubicBezTo>
                      <a:cubicBezTo>
                        <a:pt x="304" y="379"/>
                        <a:pt x="396" y="300"/>
                        <a:pt x="396" y="221"/>
                      </a:cubicBezTo>
                      <a:cubicBezTo>
                        <a:pt x="426" y="130"/>
                        <a:pt x="365" y="8"/>
                        <a:pt x="244" y="8"/>
                      </a:cubicBezTo>
                      <a:cubicBezTo>
                        <a:pt x="227" y="3"/>
                        <a:pt x="211" y="0"/>
                        <a:pt x="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6" name="Google Shape;5546;p32"/>
                <p:cNvSpPr/>
                <p:nvPr/>
              </p:nvSpPr>
              <p:spPr>
                <a:xfrm>
                  <a:off x="6694807" y="514306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61" y="0"/>
                        <a:pt x="0" y="92"/>
                        <a:pt x="0" y="183"/>
                      </a:cubicBezTo>
                      <a:cubicBezTo>
                        <a:pt x="0" y="304"/>
                        <a:pt x="61" y="396"/>
                        <a:pt x="182" y="396"/>
                      </a:cubicBezTo>
                      <a:cubicBezTo>
                        <a:pt x="274" y="396"/>
                        <a:pt x="365" y="304"/>
                        <a:pt x="365" y="183"/>
                      </a:cubicBezTo>
                      <a:cubicBezTo>
                        <a:pt x="365" y="92"/>
                        <a:pt x="27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7" name="Google Shape;5547;p32"/>
                <p:cNvSpPr/>
                <p:nvPr/>
              </p:nvSpPr>
              <p:spPr>
                <a:xfrm>
                  <a:off x="7143449" y="572596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1"/>
                      </a:moveTo>
                      <a:cubicBezTo>
                        <a:pt x="92" y="1"/>
                        <a:pt x="1" y="92"/>
                        <a:pt x="1" y="213"/>
                      </a:cubicBezTo>
                      <a:cubicBezTo>
                        <a:pt x="1" y="305"/>
                        <a:pt x="92" y="396"/>
                        <a:pt x="183" y="396"/>
                      </a:cubicBezTo>
                      <a:cubicBezTo>
                        <a:pt x="305" y="396"/>
                        <a:pt x="365" y="305"/>
                        <a:pt x="365" y="213"/>
                      </a:cubicBezTo>
                      <a:cubicBezTo>
                        <a:pt x="365" y="92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8" name="Google Shape;5548;p32"/>
                <p:cNvSpPr/>
                <p:nvPr/>
              </p:nvSpPr>
              <p:spPr>
                <a:xfrm>
                  <a:off x="6977931" y="295294"/>
                  <a:ext cx="14624" cy="12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" h="379" extrusionOk="0">
                      <a:moveTo>
                        <a:pt x="225" y="0"/>
                      </a:moveTo>
                      <a:cubicBezTo>
                        <a:pt x="180" y="0"/>
                        <a:pt x="133" y="15"/>
                        <a:pt x="92" y="43"/>
                      </a:cubicBezTo>
                      <a:cubicBezTo>
                        <a:pt x="1" y="73"/>
                        <a:pt x="1" y="195"/>
                        <a:pt x="62" y="286"/>
                      </a:cubicBezTo>
                      <a:cubicBezTo>
                        <a:pt x="101" y="345"/>
                        <a:pt x="153" y="378"/>
                        <a:pt x="209" y="378"/>
                      </a:cubicBezTo>
                      <a:cubicBezTo>
                        <a:pt x="240" y="378"/>
                        <a:pt x="272" y="368"/>
                        <a:pt x="305" y="347"/>
                      </a:cubicBezTo>
                      <a:cubicBezTo>
                        <a:pt x="396" y="286"/>
                        <a:pt x="426" y="164"/>
                        <a:pt x="365" y="73"/>
                      </a:cubicBezTo>
                      <a:cubicBezTo>
                        <a:pt x="332" y="23"/>
                        <a:pt x="280" y="0"/>
                        <a:pt x="22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9" name="Google Shape;5549;p32"/>
                <p:cNvSpPr/>
                <p:nvPr/>
              </p:nvSpPr>
              <p:spPr>
                <a:xfrm>
                  <a:off x="6660456" y="80"/>
                  <a:ext cx="13562" cy="12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3" extrusionOk="0">
                      <a:moveTo>
                        <a:pt x="243" y="0"/>
                      </a:moveTo>
                      <a:cubicBezTo>
                        <a:pt x="122" y="0"/>
                        <a:pt x="30" y="61"/>
                        <a:pt x="0" y="152"/>
                      </a:cubicBezTo>
                      <a:cubicBezTo>
                        <a:pt x="0" y="243"/>
                        <a:pt x="61" y="365"/>
                        <a:pt x="152" y="365"/>
                      </a:cubicBezTo>
                      <a:cubicBezTo>
                        <a:pt x="174" y="370"/>
                        <a:pt x="194" y="373"/>
                        <a:pt x="213" y="373"/>
                      </a:cubicBezTo>
                      <a:cubicBezTo>
                        <a:pt x="303" y="373"/>
                        <a:pt x="365" y="318"/>
                        <a:pt x="365" y="243"/>
                      </a:cubicBezTo>
                      <a:cubicBezTo>
                        <a:pt x="395" y="122"/>
                        <a:pt x="334" y="30"/>
                        <a:pt x="24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0" name="Google Shape;5550;p32"/>
                <p:cNvSpPr/>
                <p:nvPr/>
              </p:nvSpPr>
              <p:spPr>
                <a:xfrm>
                  <a:off x="6070201" y="527834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1" name="Google Shape;5551;p32"/>
                <p:cNvSpPr/>
                <p:nvPr/>
              </p:nvSpPr>
              <p:spPr>
                <a:xfrm>
                  <a:off x="7748260" y="106247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2" name="Google Shape;5552;p32"/>
                <p:cNvSpPr/>
                <p:nvPr/>
              </p:nvSpPr>
              <p:spPr>
                <a:xfrm>
                  <a:off x="7974156" y="464339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3" name="Google Shape;5553;p32"/>
                <p:cNvSpPr/>
                <p:nvPr/>
              </p:nvSpPr>
              <p:spPr>
                <a:xfrm>
                  <a:off x="8107413" y="325877"/>
                  <a:ext cx="13562" cy="12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74" extrusionOk="0">
                      <a:moveTo>
                        <a:pt x="243" y="1"/>
                      </a:moveTo>
                      <a:cubicBezTo>
                        <a:pt x="122" y="1"/>
                        <a:pt x="30" y="62"/>
                        <a:pt x="0" y="153"/>
                      </a:cubicBezTo>
                      <a:cubicBezTo>
                        <a:pt x="0" y="244"/>
                        <a:pt x="61" y="366"/>
                        <a:pt x="152" y="366"/>
                      </a:cubicBezTo>
                      <a:cubicBezTo>
                        <a:pt x="168" y="371"/>
                        <a:pt x="185" y="374"/>
                        <a:pt x="202" y="374"/>
                      </a:cubicBezTo>
                      <a:cubicBezTo>
                        <a:pt x="282" y="374"/>
                        <a:pt x="365" y="319"/>
                        <a:pt x="365" y="244"/>
                      </a:cubicBezTo>
                      <a:cubicBezTo>
                        <a:pt x="395" y="122"/>
                        <a:pt x="334" y="31"/>
                        <a:pt x="24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4" name="Google Shape;5554;p32"/>
                <p:cNvSpPr/>
                <p:nvPr/>
              </p:nvSpPr>
              <p:spPr>
                <a:xfrm>
                  <a:off x="8463416" y="3593499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274" y="365"/>
                        <a:pt x="365" y="274"/>
                        <a:pt x="365" y="183"/>
                      </a:cubicBezTo>
                      <a:cubicBezTo>
                        <a:pt x="365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5" name="Google Shape;5555;p32"/>
                <p:cNvSpPr/>
                <p:nvPr/>
              </p:nvSpPr>
              <p:spPr>
                <a:xfrm>
                  <a:off x="9203539" y="2637891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6" name="Google Shape;5556;p32"/>
                <p:cNvSpPr/>
                <p:nvPr/>
              </p:nvSpPr>
              <p:spPr>
                <a:xfrm>
                  <a:off x="487447" y="3038655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2" y="1"/>
                        <a:pt x="1" y="122"/>
                        <a:pt x="1" y="335"/>
                      </a:cubicBezTo>
                      <a:cubicBezTo>
                        <a:pt x="1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22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7" name="Google Shape;5557;p32"/>
                <p:cNvSpPr/>
                <p:nvPr/>
              </p:nvSpPr>
              <p:spPr>
                <a:xfrm>
                  <a:off x="429158" y="3971386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8" name="Google Shape;5558;p32"/>
                <p:cNvSpPr/>
                <p:nvPr/>
              </p:nvSpPr>
              <p:spPr>
                <a:xfrm>
                  <a:off x="136650" y="4533490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5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69"/>
                        <a:pt x="335" y="669"/>
                      </a:cubicBezTo>
                      <a:cubicBezTo>
                        <a:pt x="517" y="669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9" name="Google Shape;5559;p32"/>
                <p:cNvSpPr/>
                <p:nvPr/>
              </p:nvSpPr>
              <p:spPr>
                <a:xfrm>
                  <a:off x="669610" y="4110876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62" y="0"/>
                        <a:pt x="1" y="91"/>
                        <a:pt x="1" y="213"/>
                      </a:cubicBezTo>
                      <a:cubicBezTo>
                        <a:pt x="1" y="304"/>
                        <a:pt x="62" y="395"/>
                        <a:pt x="183" y="395"/>
                      </a:cubicBezTo>
                      <a:cubicBezTo>
                        <a:pt x="274" y="395"/>
                        <a:pt x="366" y="304"/>
                        <a:pt x="366" y="213"/>
                      </a:cubicBezTo>
                      <a:cubicBezTo>
                        <a:pt x="366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0" name="Google Shape;5560;p32"/>
                <p:cNvSpPr/>
                <p:nvPr/>
              </p:nvSpPr>
              <p:spPr>
                <a:xfrm>
                  <a:off x="772660" y="4943638"/>
                  <a:ext cx="12535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6" extrusionOk="0">
                      <a:moveTo>
                        <a:pt x="183" y="1"/>
                      </a:moveTo>
                      <a:cubicBezTo>
                        <a:pt x="92" y="1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274" y="365"/>
                        <a:pt x="366" y="274"/>
                        <a:pt x="366" y="183"/>
                      </a:cubicBezTo>
                      <a:cubicBezTo>
                        <a:pt x="366" y="61"/>
                        <a:pt x="27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1" name="Google Shape;5561;p32"/>
                <p:cNvSpPr/>
                <p:nvPr/>
              </p:nvSpPr>
              <p:spPr>
                <a:xfrm>
                  <a:off x="1526345" y="4595958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183" y="1"/>
                      </a:moveTo>
                      <a:cubicBezTo>
                        <a:pt x="92" y="1"/>
                        <a:pt x="0" y="61"/>
                        <a:pt x="0" y="183"/>
                      </a:cubicBezTo>
                      <a:cubicBezTo>
                        <a:pt x="0" y="274"/>
                        <a:pt x="92" y="365"/>
                        <a:pt x="18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61"/>
                        <a:pt x="30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2" name="Google Shape;5562;p32"/>
                <p:cNvSpPr/>
                <p:nvPr/>
              </p:nvSpPr>
              <p:spPr>
                <a:xfrm>
                  <a:off x="635259" y="4899939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2" y="0"/>
                        <a:pt x="1" y="91"/>
                        <a:pt x="1" y="213"/>
                      </a:cubicBezTo>
                      <a:cubicBezTo>
                        <a:pt x="1" y="304"/>
                        <a:pt x="92" y="395"/>
                        <a:pt x="183" y="395"/>
                      </a:cubicBezTo>
                      <a:cubicBezTo>
                        <a:pt x="274" y="395"/>
                        <a:pt x="365" y="304"/>
                        <a:pt x="365" y="213"/>
                      </a:cubicBezTo>
                      <a:cubicBezTo>
                        <a:pt x="365" y="9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3" name="Google Shape;5563;p32"/>
                <p:cNvSpPr/>
                <p:nvPr/>
              </p:nvSpPr>
              <p:spPr>
                <a:xfrm>
                  <a:off x="413541" y="3430070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0" y="92"/>
                        <a:pt x="0" y="183"/>
                      </a:cubicBezTo>
                      <a:cubicBezTo>
                        <a:pt x="0" y="274"/>
                        <a:pt x="92" y="365"/>
                        <a:pt x="213" y="365"/>
                      </a:cubicBezTo>
                      <a:cubicBezTo>
                        <a:pt x="304" y="365"/>
                        <a:pt x="396" y="274"/>
                        <a:pt x="396" y="183"/>
                      </a:cubicBezTo>
                      <a:cubicBezTo>
                        <a:pt x="396" y="92"/>
                        <a:pt x="304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4" name="Google Shape;5564;p32"/>
                <p:cNvSpPr/>
                <p:nvPr/>
              </p:nvSpPr>
              <p:spPr>
                <a:xfrm>
                  <a:off x="8424888" y="4381534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4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5" name="Google Shape;5565;p32"/>
                <p:cNvSpPr/>
                <p:nvPr/>
              </p:nvSpPr>
              <p:spPr>
                <a:xfrm>
                  <a:off x="7745143" y="4712399"/>
                  <a:ext cx="22946" cy="22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44" extrusionOk="0">
                      <a:moveTo>
                        <a:pt x="381" y="1"/>
                      </a:moveTo>
                      <a:cubicBezTo>
                        <a:pt x="366" y="1"/>
                        <a:pt x="350" y="2"/>
                        <a:pt x="335" y="5"/>
                      </a:cubicBezTo>
                      <a:cubicBezTo>
                        <a:pt x="152" y="5"/>
                        <a:pt x="0" y="126"/>
                        <a:pt x="0" y="339"/>
                      </a:cubicBezTo>
                      <a:cubicBezTo>
                        <a:pt x="0" y="491"/>
                        <a:pt x="152" y="643"/>
                        <a:pt x="335" y="643"/>
                      </a:cubicBezTo>
                      <a:cubicBezTo>
                        <a:pt x="517" y="643"/>
                        <a:pt x="669" y="522"/>
                        <a:pt x="669" y="339"/>
                      </a:cubicBezTo>
                      <a:cubicBezTo>
                        <a:pt x="669" y="145"/>
                        <a:pt x="542" y="1"/>
                        <a:pt x="38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6" name="Google Shape;5566;p32"/>
                <p:cNvSpPr/>
                <p:nvPr/>
              </p:nvSpPr>
              <p:spPr>
                <a:xfrm>
                  <a:off x="970474" y="4658425"/>
                  <a:ext cx="22912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4" y="0"/>
                      </a:moveTo>
                      <a:cubicBezTo>
                        <a:pt x="152" y="0"/>
                        <a:pt x="0" y="152"/>
                        <a:pt x="0" y="335"/>
                      </a:cubicBezTo>
                      <a:cubicBezTo>
                        <a:pt x="0" y="517"/>
                        <a:pt x="152" y="669"/>
                        <a:pt x="334" y="669"/>
                      </a:cubicBezTo>
                      <a:cubicBezTo>
                        <a:pt x="547" y="669"/>
                        <a:pt x="669" y="517"/>
                        <a:pt x="669" y="335"/>
                      </a:cubicBezTo>
                      <a:cubicBezTo>
                        <a:pt x="669" y="152"/>
                        <a:pt x="547" y="0"/>
                        <a:pt x="33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7" name="Google Shape;5567;p32"/>
                <p:cNvSpPr/>
                <p:nvPr/>
              </p:nvSpPr>
              <p:spPr>
                <a:xfrm>
                  <a:off x="2298763" y="4984256"/>
                  <a:ext cx="12500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5" extrusionOk="0">
                      <a:moveTo>
                        <a:pt x="182" y="0"/>
                      </a:moveTo>
                      <a:cubicBezTo>
                        <a:pt x="91" y="0"/>
                        <a:pt x="0" y="61"/>
                        <a:pt x="0" y="182"/>
                      </a:cubicBezTo>
                      <a:cubicBezTo>
                        <a:pt x="0" y="274"/>
                        <a:pt x="91" y="365"/>
                        <a:pt x="182" y="365"/>
                      </a:cubicBezTo>
                      <a:cubicBezTo>
                        <a:pt x="304" y="365"/>
                        <a:pt x="365" y="274"/>
                        <a:pt x="365" y="182"/>
                      </a:cubicBezTo>
                      <a:cubicBezTo>
                        <a:pt x="365" y="6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8" name="Google Shape;5568;p32"/>
                <p:cNvSpPr/>
                <p:nvPr/>
              </p:nvSpPr>
              <p:spPr>
                <a:xfrm>
                  <a:off x="1578401" y="4862437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92"/>
                        <a:pt x="0" y="183"/>
                      </a:cubicBezTo>
                      <a:cubicBezTo>
                        <a:pt x="0" y="305"/>
                        <a:pt x="91" y="366"/>
                        <a:pt x="213" y="366"/>
                      </a:cubicBezTo>
                      <a:cubicBezTo>
                        <a:pt x="304" y="366"/>
                        <a:pt x="395" y="305"/>
                        <a:pt x="395" y="183"/>
                      </a:cubicBezTo>
                      <a:cubicBezTo>
                        <a:pt x="395" y="9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9" name="Google Shape;5569;p32"/>
                <p:cNvSpPr/>
                <p:nvPr/>
              </p:nvSpPr>
              <p:spPr>
                <a:xfrm>
                  <a:off x="2117628" y="5031072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1"/>
                      </a:moveTo>
                      <a:cubicBezTo>
                        <a:pt x="91" y="1"/>
                        <a:pt x="0" y="62"/>
                        <a:pt x="0" y="183"/>
                      </a:cubicBezTo>
                      <a:cubicBezTo>
                        <a:pt x="0" y="274"/>
                        <a:pt x="91" y="366"/>
                        <a:pt x="213" y="366"/>
                      </a:cubicBezTo>
                      <a:cubicBezTo>
                        <a:pt x="304" y="366"/>
                        <a:pt x="395" y="274"/>
                        <a:pt x="395" y="183"/>
                      </a:cubicBezTo>
                      <a:cubicBezTo>
                        <a:pt x="395" y="62"/>
                        <a:pt x="304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0" name="Google Shape;5570;p32"/>
                <p:cNvSpPr/>
                <p:nvPr/>
              </p:nvSpPr>
              <p:spPr>
                <a:xfrm>
                  <a:off x="2418458" y="5072717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7" y="669"/>
                        <a:pt x="669" y="517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1" name="Google Shape;5571;p32"/>
                <p:cNvSpPr/>
                <p:nvPr/>
              </p:nvSpPr>
              <p:spPr>
                <a:xfrm>
                  <a:off x="3427150" y="5120595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8" y="670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2" name="Google Shape;5572;p32"/>
                <p:cNvSpPr/>
                <p:nvPr/>
              </p:nvSpPr>
              <p:spPr>
                <a:xfrm>
                  <a:off x="8152175" y="4661542"/>
                  <a:ext cx="12500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66" extrusionOk="0">
                      <a:moveTo>
                        <a:pt x="182" y="0"/>
                      </a:moveTo>
                      <a:cubicBezTo>
                        <a:pt x="91" y="0"/>
                        <a:pt x="0" y="92"/>
                        <a:pt x="0" y="183"/>
                      </a:cubicBezTo>
                      <a:cubicBezTo>
                        <a:pt x="0" y="304"/>
                        <a:pt x="91" y="365"/>
                        <a:pt x="182" y="365"/>
                      </a:cubicBezTo>
                      <a:cubicBezTo>
                        <a:pt x="304" y="365"/>
                        <a:pt x="365" y="304"/>
                        <a:pt x="365" y="183"/>
                      </a:cubicBezTo>
                      <a:cubicBezTo>
                        <a:pt x="365" y="92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3" name="Google Shape;5573;p32"/>
                <p:cNvSpPr/>
                <p:nvPr/>
              </p:nvSpPr>
              <p:spPr>
                <a:xfrm>
                  <a:off x="9119221" y="4245161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183" y="365"/>
                      </a:cubicBezTo>
                      <a:cubicBezTo>
                        <a:pt x="305" y="365"/>
                        <a:pt x="365" y="274"/>
                        <a:pt x="365" y="183"/>
                      </a:cubicBezTo>
                      <a:cubicBezTo>
                        <a:pt x="365" y="61"/>
                        <a:pt x="305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4" name="Google Shape;5574;p32"/>
                <p:cNvSpPr/>
                <p:nvPr/>
              </p:nvSpPr>
              <p:spPr>
                <a:xfrm>
                  <a:off x="8573761" y="4660514"/>
                  <a:ext cx="12535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65" extrusionOk="0">
                      <a:moveTo>
                        <a:pt x="183" y="0"/>
                      </a:moveTo>
                      <a:cubicBezTo>
                        <a:pt x="61" y="0"/>
                        <a:pt x="0" y="61"/>
                        <a:pt x="0" y="182"/>
                      </a:cubicBezTo>
                      <a:cubicBezTo>
                        <a:pt x="0" y="274"/>
                        <a:pt x="61" y="365"/>
                        <a:pt x="183" y="365"/>
                      </a:cubicBezTo>
                      <a:cubicBezTo>
                        <a:pt x="274" y="365"/>
                        <a:pt x="365" y="274"/>
                        <a:pt x="365" y="182"/>
                      </a:cubicBezTo>
                      <a:cubicBezTo>
                        <a:pt x="365" y="61"/>
                        <a:pt x="27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5" name="Google Shape;5575;p32"/>
                <p:cNvSpPr/>
                <p:nvPr/>
              </p:nvSpPr>
              <p:spPr>
                <a:xfrm>
                  <a:off x="9238951" y="3549765"/>
                  <a:ext cx="46851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" h="1339" extrusionOk="0">
                      <a:moveTo>
                        <a:pt x="699" y="1"/>
                      </a:moveTo>
                      <a:cubicBezTo>
                        <a:pt x="304" y="1"/>
                        <a:pt x="0" y="305"/>
                        <a:pt x="0" y="670"/>
                      </a:cubicBezTo>
                      <a:cubicBezTo>
                        <a:pt x="0" y="1065"/>
                        <a:pt x="304" y="1338"/>
                        <a:pt x="699" y="1338"/>
                      </a:cubicBezTo>
                      <a:cubicBezTo>
                        <a:pt x="1064" y="1338"/>
                        <a:pt x="1368" y="1065"/>
                        <a:pt x="1368" y="670"/>
                      </a:cubicBezTo>
                      <a:cubicBezTo>
                        <a:pt x="1368" y="305"/>
                        <a:pt x="1064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6" name="Google Shape;5576;p32"/>
                <p:cNvSpPr/>
                <p:nvPr/>
              </p:nvSpPr>
              <p:spPr>
                <a:xfrm>
                  <a:off x="9087988" y="4949906"/>
                  <a:ext cx="22946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69" extrusionOk="0">
                      <a:moveTo>
                        <a:pt x="335" y="0"/>
                      </a:moveTo>
                      <a:cubicBezTo>
                        <a:pt x="153" y="0"/>
                        <a:pt x="1" y="152"/>
                        <a:pt x="1" y="334"/>
                      </a:cubicBezTo>
                      <a:cubicBezTo>
                        <a:pt x="1" y="517"/>
                        <a:pt x="153" y="669"/>
                        <a:pt x="335" y="669"/>
                      </a:cubicBezTo>
                      <a:cubicBezTo>
                        <a:pt x="518" y="669"/>
                        <a:pt x="670" y="517"/>
                        <a:pt x="670" y="334"/>
                      </a:cubicBezTo>
                      <a:cubicBezTo>
                        <a:pt x="670" y="152"/>
                        <a:pt x="518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7" name="Google Shape;5577;p32"/>
                <p:cNvSpPr/>
                <p:nvPr/>
              </p:nvSpPr>
              <p:spPr>
                <a:xfrm>
                  <a:off x="8825686" y="4731270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2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2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8" name="Google Shape;5578;p32"/>
                <p:cNvSpPr/>
                <p:nvPr/>
              </p:nvSpPr>
              <p:spPr>
                <a:xfrm>
                  <a:off x="8266664" y="5006106"/>
                  <a:ext cx="13562" cy="12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6" extrusionOk="0">
                      <a:moveTo>
                        <a:pt x="213" y="0"/>
                      </a:moveTo>
                      <a:cubicBezTo>
                        <a:pt x="92" y="0"/>
                        <a:pt x="1" y="61"/>
                        <a:pt x="1" y="183"/>
                      </a:cubicBezTo>
                      <a:cubicBezTo>
                        <a:pt x="1" y="274"/>
                        <a:pt x="92" y="365"/>
                        <a:pt x="213" y="365"/>
                      </a:cubicBezTo>
                      <a:cubicBezTo>
                        <a:pt x="305" y="365"/>
                        <a:pt x="396" y="274"/>
                        <a:pt x="396" y="183"/>
                      </a:cubicBezTo>
                      <a:cubicBezTo>
                        <a:pt x="396" y="61"/>
                        <a:pt x="305" y="0"/>
                        <a:pt x="21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9" name="Google Shape;5579;p32"/>
                <p:cNvSpPr/>
                <p:nvPr/>
              </p:nvSpPr>
              <p:spPr>
                <a:xfrm>
                  <a:off x="1880259" y="5001928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69"/>
                        <a:pt x="335" y="669"/>
                      </a:cubicBezTo>
                      <a:cubicBezTo>
                        <a:pt x="518" y="669"/>
                        <a:pt x="670" y="518"/>
                        <a:pt x="670" y="335"/>
                      </a:cubicBezTo>
                      <a:cubicBezTo>
                        <a:pt x="670" y="153"/>
                        <a:pt x="518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0" name="Google Shape;5580;p32"/>
                <p:cNvSpPr/>
                <p:nvPr/>
              </p:nvSpPr>
              <p:spPr>
                <a:xfrm>
                  <a:off x="3009741" y="4930111"/>
                  <a:ext cx="12535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396" extrusionOk="0">
                      <a:moveTo>
                        <a:pt x="183" y="0"/>
                      </a:moveTo>
                      <a:cubicBezTo>
                        <a:pt x="91" y="0"/>
                        <a:pt x="0" y="92"/>
                        <a:pt x="0" y="213"/>
                      </a:cubicBezTo>
                      <a:cubicBezTo>
                        <a:pt x="0" y="304"/>
                        <a:pt x="91" y="396"/>
                        <a:pt x="183" y="396"/>
                      </a:cubicBezTo>
                      <a:cubicBezTo>
                        <a:pt x="304" y="396"/>
                        <a:pt x="365" y="304"/>
                        <a:pt x="365" y="213"/>
                      </a:cubicBezTo>
                      <a:cubicBezTo>
                        <a:pt x="365" y="92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1" name="Google Shape;5581;p32"/>
                <p:cNvSpPr/>
                <p:nvPr/>
              </p:nvSpPr>
              <p:spPr>
                <a:xfrm>
                  <a:off x="3664519" y="4639692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3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3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2" name="Google Shape;5582;p32"/>
                <p:cNvSpPr/>
                <p:nvPr/>
              </p:nvSpPr>
              <p:spPr>
                <a:xfrm>
                  <a:off x="2872340" y="4887438"/>
                  <a:ext cx="12500" cy="13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396" extrusionOk="0">
                      <a:moveTo>
                        <a:pt x="182" y="0"/>
                      </a:moveTo>
                      <a:cubicBezTo>
                        <a:pt x="91" y="0"/>
                        <a:pt x="0" y="91"/>
                        <a:pt x="0" y="213"/>
                      </a:cubicBezTo>
                      <a:cubicBezTo>
                        <a:pt x="0" y="304"/>
                        <a:pt x="91" y="395"/>
                        <a:pt x="182" y="395"/>
                      </a:cubicBezTo>
                      <a:cubicBezTo>
                        <a:pt x="304" y="395"/>
                        <a:pt x="365" y="304"/>
                        <a:pt x="365" y="213"/>
                      </a:cubicBezTo>
                      <a:cubicBezTo>
                        <a:pt x="365" y="91"/>
                        <a:pt x="304" y="0"/>
                        <a:pt x="18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3" name="Google Shape;5583;p32"/>
                <p:cNvSpPr/>
                <p:nvPr/>
              </p:nvSpPr>
              <p:spPr>
                <a:xfrm>
                  <a:off x="4584715" y="4807265"/>
                  <a:ext cx="45857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275" y="1"/>
                        <a:pt x="1" y="274"/>
                        <a:pt x="1" y="670"/>
                      </a:cubicBezTo>
                      <a:cubicBezTo>
                        <a:pt x="1" y="1034"/>
                        <a:pt x="27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70"/>
                      </a:cubicBezTo>
                      <a:cubicBezTo>
                        <a:pt x="1338" y="274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4" name="Google Shape;5584;p32"/>
                <p:cNvSpPr/>
                <p:nvPr/>
              </p:nvSpPr>
              <p:spPr>
                <a:xfrm>
                  <a:off x="3842504" y="4588663"/>
                  <a:ext cx="45857" cy="45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" h="1339" extrusionOk="0">
                      <a:moveTo>
                        <a:pt x="670" y="1"/>
                      </a:moveTo>
                      <a:cubicBezTo>
                        <a:pt x="305" y="1"/>
                        <a:pt x="1" y="305"/>
                        <a:pt x="1" y="669"/>
                      </a:cubicBezTo>
                      <a:cubicBezTo>
                        <a:pt x="1" y="1034"/>
                        <a:pt x="305" y="1338"/>
                        <a:pt x="670" y="1338"/>
                      </a:cubicBezTo>
                      <a:cubicBezTo>
                        <a:pt x="1034" y="1338"/>
                        <a:pt x="1338" y="1034"/>
                        <a:pt x="1338" y="669"/>
                      </a:cubicBezTo>
                      <a:cubicBezTo>
                        <a:pt x="1338" y="305"/>
                        <a:pt x="103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5" name="Google Shape;5585;p32"/>
                <p:cNvSpPr/>
                <p:nvPr/>
              </p:nvSpPr>
              <p:spPr>
                <a:xfrm>
                  <a:off x="5542447" y="4636541"/>
                  <a:ext cx="22912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70" extrusionOk="0">
                      <a:moveTo>
                        <a:pt x="334" y="1"/>
                      </a:moveTo>
                      <a:cubicBezTo>
                        <a:pt x="152" y="1"/>
                        <a:pt x="0" y="153"/>
                        <a:pt x="0" y="335"/>
                      </a:cubicBezTo>
                      <a:cubicBezTo>
                        <a:pt x="0" y="518"/>
                        <a:pt x="152" y="670"/>
                        <a:pt x="334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6" name="Google Shape;5586;p32"/>
                <p:cNvSpPr/>
                <p:nvPr/>
              </p:nvSpPr>
              <p:spPr>
                <a:xfrm>
                  <a:off x="4485843" y="4584519"/>
                  <a:ext cx="13562" cy="1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365" extrusionOk="0">
                      <a:moveTo>
                        <a:pt x="183" y="0"/>
                      </a:moveTo>
                      <a:cubicBezTo>
                        <a:pt x="92" y="0"/>
                        <a:pt x="0" y="91"/>
                        <a:pt x="0" y="183"/>
                      </a:cubicBezTo>
                      <a:cubicBezTo>
                        <a:pt x="0" y="304"/>
                        <a:pt x="92" y="365"/>
                        <a:pt x="183" y="365"/>
                      </a:cubicBezTo>
                      <a:cubicBezTo>
                        <a:pt x="304" y="365"/>
                        <a:pt x="396" y="304"/>
                        <a:pt x="396" y="183"/>
                      </a:cubicBezTo>
                      <a:cubicBezTo>
                        <a:pt x="396" y="91"/>
                        <a:pt x="30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7" name="Google Shape;5587;p32"/>
                <p:cNvSpPr/>
                <p:nvPr/>
              </p:nvSpPr>
              <p:spPr>
                <a:xfrm>
                  <a:off x="4117340" y="4989461"/>
                  <a:ext cx="22912" cy="22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9" extrusionOk="0">
                      <a:moveTo>
                        <a:pt x="335" y="0"/>
                      </a:moveTo>
                      <a:cubicBezTo>
                        <a:pt x="152" y="0"/>
                        <a:pt x="0" y="152"/>
                        <a:pt x="0" y="334"/>
                      </a:cubicBezTo>
                      <a:cubicBezTo>
                        <a:pt x="0" y="517"/>
                        <a:pt x="152" y="669"/>
                        <a:pt x="335" y="669"/>
                      </a:cubicBezTo>
                      <a:cubicBezTo>
                        <a:pt x="517" y="669"/>
                        <a:pt x="669" y="517"/>
                        <a:pt x="669" y="334"/>
                      </a:cubicBezTo>
                      <a:cubicBezTo>
                        <a:pt x="669" y="152"/>
                        <a:pt x="517" y="0"/>
                        <a:pt x="33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8" name="Google Shape;5588;p32"/>
                <p:cNvSpPr/>
                <p:nvPr/>
              </p:nvSpPr>
              <p:spPr>
                <a:xfrm>
                  <a:off x="3389683" y="4617808"/>
                  <a:ext cx="22946" cy="229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70" extrusionOk="0">
                      <a:moveTo>
                        <a:pt x="335" y="1"/>
                      </a:moveTo>
                      <a:cubicBezTo>
                        <a:pt x="153" y="1"/>
                        <a:pt x="1" y="153"/>
                        <a:pt x="1" y="335"/>
                      </a:cubicBezTo>
                      <a:cubicBezTo>
                        <a:pt x="1" y="518"/>
                        <a:pt x="153" y="670"/>
                        <a:pt x="335" y="670"/>
                      </a:cubicBezTo>
                      <a:cubicBezTo>
                        <a:pt x="517" y="670"/>
                        <a:pt x="669" y="518"/>
                        <a:pt x="669" y="335"/>
                      </a:cubicBezTo>
                      <a:cubicBezTo>
                        <a:pt x="669" y="153"/>
                        <a:pt x="517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3400"/>
                  </a:srgbClr>
                </a:solidFill>
                <a:ln>
                  <a:noFill/>
                </a:ln>
                <a:effectLst>
                  <a:outerShdw blurRad="114300" algn="bl" rotWithShape="0">
                    <a:srgbClr val="FFFF99"/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589" name="Google Shape;5589;p32"/>
          <p:cNvGrpSpPr/>
          <p:nvPr/>
        </p:nvGrpSpPr>
        <p:grpSpPr>
          <a:xfrm>
            <a:off x="7" y="-2"/>
            <a:ext cx="9469177" cy="5401484"/>
            <a:chOff x="7" y="-2"/>
            <a:chExt cx="9469177" cy="5401484"/>
          </a:xfrm>
        </p:grpSpPr>
        <p:grpSp>
          <p:nvGrpSpPr>
            <p:cNvPr id="5590" name="Google Shape;5590;p32"/>
            <p:cNvGrpSpPr/>
            <p:nvPr/>
          </p:nvGrpSpPr>
          <p:grpSpPr>
            <a:xfrm flipH="1">
              <a:off x="8025973" y="3958228"/>
              <a:ext cx="1443212" cy="1443254"/>
              <a:chOff x="-25134800" y="-6360725"/>
              <a:chExt cx="424050" cy="424025"/>
            </a:xfrm>
          </p:grpSpPr>
          <p:sp>
            <p:nvSpPr>
              <p:cNvPr id="5591" name="Google Shape;5591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2" name="Google Shape;5592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3" name="Google Shape;5593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4" name="Google Shape;5594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95" name="Google Shape;5595;p32"/>
            <p:cNvGrpSpPr/>
            <p:nvPr/>
          </p:nvGrpSpPr>
          <p:grpSpPr>
            <a:xfrm flipH="1">
              <a:off x="8648707" y="3316048"/>
              <a:ext cx="352894" cy="352874"/>
              <a:chOff x="-25134800" y="-6360725"/>
              <a:chExt cx="424050" cy="424025"/>
            </a:xfrm>
          </p:grpSpPr>
          <p:sp>
            <p:nvSpPr>
              <p:cNvPr id="5596" name="Google Shape;5596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7" name="Google Shape;5597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8" name="Google Shape;5598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9" name="Google Shape;5599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00" name="Google Shape;5600;p32"/>
            <p:cNvGrpSpPr/>
            <p:nvPr/>
          </p:nvGrpSpPr>
          <p:grpSpPr>
            <a:xfrm flipH="1">
              <a:off x="7245357" y="4706698"/>
              <a:ext cx="352894" cy="352874"/>
              <a:chOff x="-25134800" y="-6360725"/>
              <a:chExt cx="424050" cy="424025"/>
            </a:xfrm>
          </p:grpSpPr>
          <p:sp>
            <p:nvSpPr>
              <p:cNvPr id="5601" name="Google Shape;5601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2" name="Google Shape;5602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3" name="Google Shape;5603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4" name="Google Shape;5604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05" name="Google Shape;5605;p32"/>
            <p:cNvGrpSpPr/>
            <p:nvPr/>
          </p:nvGrpSpPr>
          <p:grpSpPr>
            <a:xfrm rot="10800000" flipH="1">
              <a:off x="7" y="-2"/>
              <a:ext cx="1443212" cy="1443254"/>
              <a:chOff x="-25134800" y="-6360725"/>
              <a:chExt cx="424050" cy="424025"/>
            </a:xfrm>
          </p:grpSpPr>
          <p:sp>
            <p:nvSpPr>
              <p:cNvPr id="5606" name="Google Shape;5606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7" name="Google Shape;5607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8" name="Google Shape;5608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9" name="Google Shape;5609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10" name="Google Shape;5610;p32"/>
            <p:cNvGrpSpPr/>
            <p:nvPr/>
          </p:nvGrpSpPr>
          <p:grpSpPr>
            <a:xfrm rot="10800000" flipH="1">
              <a:off x="467590" y="1732558"/>
              <a:ext cx="352894" cy="352874"/>
              <a:chOff x="-25134800" y="-6360725"/>
              <a:chExt cx="424050" cy="424025"/>
            </a:xfrm>
          </p:grpSpPr>
          <p:sp>
            <p:nvSpPr>
              <p:cNvPr id="5611" name="Google Shape;5611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2" name="Google Shape;5612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3" name="Google Shape;5613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4" name="Google Shape;5614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15" name="Google Shape;5615;p32"/>
            <p:cNvGrpSpPr/>
            <p:nvPr/>
          </p:nvGrpSpPr>
          <p:grpSpPr>
            <a:xfrm rot="10800000" flipH="1">
              <a:off x="1870940" y="341908"/>
              <a:ext cx="352894" cy="352874"/>
              <a:chOff x="-25134800" y="-6360725"/>
              <a:chExt cx="424050" cy="424025"/>
            </a:xfrm>
          </p:grpSpPr>
          <p:sp>
            <p:nvSpPr>
              <p:cNvPr id="5616" name="Google Shape;5616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7" name="Google Shape;5617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8" name="Google Shape;5618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9" name="Google Shape;5619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20" name="Google Shape;5620;p32"/>
            <p:cNvGrpSpPr/>
            <p:nvPr/>
          </p:nvGrpSpPr>
          <p:grpSpPr>
            <a:xfrm flipH="1">
              <a:off x="8571132" y="186623"/>
              <a:ext cx="352894" cy="352874"/>
              <a:chOff x="-25134800" y="-6360725"/>
              <a:chExt cx="424050" cy="424025"/>
            </a:xfrm>
          </p:grpSpPr>
          <p:sp>
            <p:nvSpPr>
              <p:cNvPr id="5621" name="Google Shape;5621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2" name="Google Shape;5622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3" name="Google Shape;5623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4" name="Google Shape;5624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25" name="Google Shape;5625;p32"/>
            <p:cNvGrpSpPr/>
            <p:nvPr/>
          </p:nvGrpSpPr>
          <p:grpSpPr>
            <a:xfrm flipH="1">
              <a:off x="222257" y="4706698"/>
              <a:ext cx="352894" cy="352874"/>
              <a:chOff x="-25134800" y="-6360725"/>
              <a:chExt cx="424050" cy="424025"/>
            </a:xfrm>
          </p:grpSpPr>
          <p:sp>
            <p:nvSpPr>
              <p:cNvPr id="5626" name="Google Shape;5626;p32"/>
              <p:cNvSpPr/>
              <p:nvPr/>
            </p:nvSpPr>
            <p:spPr>
              <a:xfrm>
                <a:off x="-24918975" y="-6360725"/>
                <a:ext cx="10650" cy="424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16961" extrusionOk="0">
                    <a:moveTo>
                      <a:pt x="274" y="0"/>
                    </a:moveTo>
                    <a:lnTo>
                      <a:pt x="0" y="8055"/>
                    </a:lnTo>
                    <a:lnTo>
                      <a:pt x="365" y="16961"/>
                    </a:lnTo>
                    <a:lnTo>
                      <a:pt x="426" y="7994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7" name="Google Shape;5627;p32"/>
              <p:cNvSpPr/>
              <p:nvPr/>
            </p:nvSpPr>
            <p:spPr>
              <a:xfrm>
                <a:off x="-25134800" y="-6163925"/>
                <a:ext cx="4240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457" extrusionOk="0">
                    <a:moveTo>
                      <a:pt x="8907" y="1"/>
                    </a:moveTo>
                    <a:lnTo>
                      <a:pt x="1" y="396"/>
                    </a:lnTo>
                    <a:lnTo>
                      <a:pt x="8968" y="457"/>
                    </a:lnTo>
                    <a:lnTo>
                      <a:pt x="16962" y="274"/>
                    </a:lnTo>
                    <a:lnTo>
                      <a:pt x="8907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8" name="Google Shape;5628;p32"/>
              <p:cNvSpPr/>
              <p:nvPr/>
            </p:nvSpPr>
            <p:spPr>
              <a:xfrm>
                <a:off x="-25032975" y="-6258150"/>
                <a:ext cx="228000" cy="2112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8451" extrusionOk="0">
                    <a:moveTo>
                      <a:pt x="9120" y="1"/>
                    </a:moveTo>
                    <a:lnTo>
                      <a:pt x="4652" y="3830"/>
                    </a:lnTo>
                    <a:lnTo>
                      <a:pt x="1" y="8451"/>
                    </a:lnTo>
                    <a:lnTo>
                      <a:pt x="4895" y="4043"/>
                    </a:lnTo>
                    <a:lnTo>
                      <a:pt x="9120" y="1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9" name="Google Shape;5629;p32"/>
              <p:cNvSpPr/>
              <p:nvPr/>
            </p:nvSpPr>
            <p:spPr>
              <a:xfrm>
                <a:off x="-25026875" y="-6276375"/>
                <a:ext cx="211275" cy="22797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9119" extrusionOk="0">
                    <a:moveTo>
                      <a:pt x="0" y="0"/>
                    </a:moveTo>
                    <a:lnTo>
                      <a:pt x="4408" y="4863"/>
                    </a:lnTo>
                    <a:lnTo>
                      <a:pt x="8450" y="9119"/>
                    </a:lnTo>
                    <a:lnTo>
                      <a:pt x="4620" y="4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40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1" name="Google Shape;5631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32" name="Google Shape;5632;p33"/>
          <p:cNvGrpSpPr/>
          <p:nvPr/>
        </p:nvGrpSpPr>
        <p:grpSpPr>
          <a:xfrm>
            <a:off x="-14298" y="-31167"/>
            <a:ext cx="9234549" cy="5341822"/>
            <a:chOff x="-14298" y="-31167"/>
            <a:chExt cx="9234549" cy="5341822"/>
          </a:xfrm>
        </p:grpSpPr>
        <p:grpSp>
          <p:nvGrpSpPr>
            <p:cNvPr id="5633" name="Google Shape;5633;p33"/>
            <p:cNvGrpSpPr/>
            <p:nvPr/>
          </p:nvGrpSpPr>
          <p:grpSpPr>
            <a:xfrm>
              <a:off x="-14298" y="-31167"/>
              <a:ext cx="9234549" cy="5210597"/>
              <a:chOff x="-14298" y="-31167"/>
              <a:chExt cx="9234549" cy="5210597"/>
            </a:xfrm>
          </p:grpSpPr>
          <p:sp>
            <p:nvSpPr>
              <p:cNvPr id="5634" name="Google Shape;5634;p33"/>
              <p:cNvSpPr/>
              <p:nvPr/>
            </p:nvSpPr>
            <p:spPr>
              <a:xfrm>
                <a:off x="464536" y="309232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670" y="1"/>
                    </a:moveTo>
                    <a:cubicBezTo>
                      <a:pt x="305" y="1"/>
                      <a:pt x="1" y="274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65" y="1338"/>
                      <a:pt x="1369" y="1034"/>
                      <a:pt x="1369" y="669"/>
                    </a:cubicBezTo>
                    <a:cubicBezTo>
                      <a:pt x="1369" y="274"/>
                      <a:pt x="1065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5" name="Google Shape;5635;p33"/>
              <p:cNvSpPr/>
              <p:nvPr/>
            </p:nvSpPr>
            <p:spPr>
              <a:xfrm>
                <a:off x="1128697" y="450812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64" y="1338"/>
                      <a:pt x="1338" y="1034"/>
                      <a:pt x="1338" y="669"/>
                    </a:cubicBezTo>
                    <a:cubicBezTo>
                      <a:pt x="1338" y="304"/>
                      <a:pt x="106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6" name="Google Shape;5636;p33"/>
              <p:cNvSpPr/>
              <p:nvPr/>
            </p:nvSpPr>
            <p:spPr>
              <a:xfrm>
                <a:off x="1304" y="47958"/>
                <a:ext cx="45857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8" extrusionOk="0">
                    <a:moveTo>
                      <a:pt x="669" y="0"/>
                    </a:moveTo>
                    <a:cubicBezTo>
                      <a:pt x="274" y="0"/>
                      <a:pt x="1" y="304"/>
                      <a:pt x="1" y="669"/>
                    </a:cubicBezTo>
                    <a:cubicBezTo>
                      <a:pt x="1" y="1064"/>
                      <a:pt x="274" y="1338"/>
                      <a:pt x="669" y="1338"/>
                    </a:cubicBezTo>
                    <a:cubicBezTo>
                      <a:pt x="1034" y="1338"/>
                      <a:pt x="1338" y="1064"/>
                      <a:pt x="1338" y="669"/>
                    </a:cubicBezTo>
                    <a:cubicBezTo>
                      <a:pt x="1338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7" name="Google Shape;5637;p33"/>
              <p:cNvSpPr/>
              <p:nvPr/>
            </p:nvSpPr>
            <p:spPr>
              <a:xfrm>
                <a:off x="2801551" y="385228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64"/>
                      <a:pt x="304" y="1338"/>
                      <a:pt x="669" y="1338"/>
                    </a:cubicBezTo>
                    <a:cubicBezTo>
                      <a:pt x="1034" y="1338"/>
                      <a:pt x="1338" y="1064"/>
                      <a:pt x="1338" y="669"/>
                    </a:cubicBezTo>
                    <a:cubicBezTo>
                      <a:pt x="1338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8" name="Google Shape;5638;p33"/>
              <p:cNvSpPr/>
              <p:nvPr/>
            </p:nvSpPr>
            <p:spPr>
              <a:xfrm>
                <a:off x="722693" y="147892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47"/>
                      <a:pt x="670" y="335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9" name="Google Shape;5639;p33"/>
              <p:cNvSpPr/>
              <p:nvPr/>
            </p:nvSpPr>
            <p:spPr>
              <a:xfrm>
                <a:off x="1195309" y="89466"/>
                <a:ext cx="22946" cy="23049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3" extrusionOk="0">
                    <a:moveTo>
                      <a:pt x="381" y="0"/>
                    </a:moveTo>
                    <a:cubicBezTo>
                      <a:pt x="366" y="0"/>
                      <a:pt x="351" y="1"/>
                      <a:pt x="335" y="4"/>
                    </a:cubicBezTo>
                    <a:cubicBezTo>
                      <a:pt x="153" y="4"/>
                      <a:pt x="1" y="126"/>
                      <a:pt x="1" y="338"/>
                    </a:cubicBezTo>
                    <a:cubicBezTo>
                      <a:pt x="1" y="521"/>
                      <a:pt x="153" y="673"/>
                      <a:pt x="335" y="673"/>
                    </a:cubicBezTo>
                    <a:cubicBezTo>
                      <a:pt x="517" y="673"/>
                      <a:pt x="669" y="521"/>
                      <a:pt x="669" y="338"/>
                    </a:cubicBezTo>
                    <a:cubicBezTo>
                      <a:pt x="669" y="144"/>
                      <a:pt x="542" y="0"/>
                      <a:pt x="381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0" name="Google Shape;5640;p33"/>
              <p:cNvSpPr/>
              <p:nvPr/>
            </p:nvSpPr>
            <p:spPr>
              <a:xfrm>
                <a:off x="718549" y="792259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2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2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1" name="Google Shape;5641;p33"/>
              <p:cNvSpPr/>
              <p:nvPr/>
            </p:nvSpPr>
            <p:spPr>
              <a:xfrm>
                <a:off x="1299" y="180174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213"/>
                    </a:cubicBezTo>
                    <a:cubicBezTo>
                      <a:pt x="0" y="304"/>
                      <a:pt x="92" y="395"/>
                      <a:pt x="183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2" name="Google Shape;5642;p33"/>
              <p:cNvSpPr/>
              <p:nvPr/>
            </p:nvSpPr>
            <p:spPr>
              <a:xfrm>
                <a:off x="351068" y="-3116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66"/>
                      <a:pt x="183" y="366"/>
                    </a:cubicBezTo>
                    <a:cubicBezTo>
                      <a:pt x="304" y="366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3" name="Google Shape;5643;p33"/>
              <p:cNvSpPr/>
              <p:nvPr/>
            </p:nvSpPr>
            <p:spPr>
              <a:xfrm>
                <a:off x="206373" y="11041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65"/>
                      <a:pt x="183" y="365"/>
                    </a:cubicBezTo>
                    <a:cubicBezTo>
                      <a:pt x="304" y="365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4" name="Google Shape;5644;p33"/>
              <p:cNvSpPr/>
              <p:nvPr/>
            </p:nvSpPr>
            <p:spPr>
              <a:xfrm>
                <a:off x="127261" y="220757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91" y="1"/>
                      <a:pt x="0" y="61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304" y="365"/>
                      <a:pt x="365" y="274"/>
                      <a:pt x="365" y="183"/>
                    </a:cubicBezTo>
                    <a:cubicBezTo>
                      <a:pt x="365" y="61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5" name="Google Shape;5645;p33"/>
              <p:cNvSpPr/>
              <p:nvPr/>
            </p:nvSpPr>
            <p:spPr>
              <a:xfrm>
                <a:off x="134556" y="42739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2" y="1"/>
                    </a:moveTo>
                    <a:cubicBezTo>
                      <a:pt x="91" y="1"/>
                      <a:pt x="0" y="62"/>
                      <a:pt x="0" y="183"/>
                    </a:cubicBezTo>
                    <a:cubicBezTo>
                      <a:pt x="0" y="274"/>
                      <a:pt x="91" y="366"/>
                      <a:pt x="182" y="366"/>
                    </a:cubicBezTo>
                    <a:cubicBezTo>
                      <a:pt x="304" y="366"/>
                      <a:pt x="395" y="274"/>
                      <a:pt x="395" y="183"/>
                    </a:cubicBezTo>
                    <a:cubicBezTo>
                      <a:pt x="395" y="62"/>
                      <a:pt x="304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6" name="Google Shape;5646;p33"/>
              <p:cNvSpPr/>
              <p:nvPr/>
            </p:nvSpPr>
            <p:spPr>
              <a:xfrm>
                <a:off x="420836" y="1199256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22" y="1"/>
                      <a:pt x="0" y="153"/>
                      <a:pt x="0" y="335"/>
                    </a:cubicBezTo>
                    <a:cubicBezTo>
                      <a:pt x="0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7" name="Google Shape;5647;p33"/>
              <p:cNvSpPr/>
              <p:nvPr/>
            </p:nvSpPr>
            <p:spPr>
              <a:xfrm>
                <a:off x="2260235" y="55253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48" y="669"/>
                      <a:pt x="669" y="517"/>
                      <a:pt x="669" y="334"/>
                    </a:cubicBezTo>
                    <a:cubicBezTo>
                      <a:pt x="669" y="152"/>
                      <a:pt x="54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8" name="Google Shape;5648;p33"/>
              <p:cNvSpPr/>
              <p:nvPr/>
            </p:nvSpPr>
            <p:spPr>
              <a:xfrm>
                <a:off x="452070" y="2012258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64" y="1338"/>
                      <a:pt x="1337" y="1034"/>
                      <a:pt x="1337" y="669"/>
                    </a:cubicBezTo>
                    <a:cubicBezTo>
                      <a:pt x="1337" y="305"/>
                      <a:pt x="106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9" name="Google Shape;5649;p33"/>
              <p:cNvSpPr/>
              <p:nvPr/>
            </p:nvSpPr>
            <p:spPr>
              <a:xfrm>
                <a:off x="278195" y="3216674"/>
                <a:ext cx="45857" cy="46885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69" extrusionOk="0">
                    <a:moveTo>
                      <a:pt x="670" y="0"/>
                    </a:moveTo>
                    <a:cubicBezTo>
                      <a:pt x="305" y="0"/>
                      <a:pt x="1" y="304"/>
                      <a:pt x="1" y="699"/>
                    </a:cubicBezTo>
                    <a:cubicBezTo>
                      <a:pt x="1" y="1064"/>
                      <a:pt x="305" y="1368"/>
                      <a:pt x="670" y="1368"/>
                    </a:cubicBezTo>
                    <a:cubicBezTo>
                      <a:pt x="1034" y="1368"/>
                      <a:pt x="1338" y="1064"/>
                      <a:pt x="1338" y="699"/>
                    </a:cubicBezTo>
                    <a:cubicBezTo>
                      <a:pt x="1338" y="304"/>
                      <a:pt x="1034" y="0"/>
                      <a:pt x="67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0" name="Google Shape;5650;p33"/>
              <p:cNvSpPr/>
              <p:nvPr/>
            </p:nvSpPr>
            <p:spPr>
              <a:xfrm>
                <a:off x="589440" y="551267"/>
                <a:ext cx="46885" cy="46885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69" extrusionOk="0">
                    <a:moveTo>
                      <a:pt x="670" y="1"/>
                    </a:moveTo>
                    <a:cubicBezTo>
                      <a:pt x="305" y="1"/>
                      <a:pt x="1" y="305"/>
                      <a:pt x="1" y="669"/>
                    </a:cubicBezTo>
                    <a:cubicBezTo>
                      <a:pt x="1" y="1065"/>
                      <a:pt x="305" y="1368"/>
                      <a:pt x="670" y="1368"/>
                    </a:cubicBezTo>
                    <a:cubicBezTo>
                      <a:pt x="1065" y="1368"/>
                      <a:pt x="1369" y="1065"/>
                      <a:pt x="1369" y="669"/>
                    </a:cubicBezTo>
                    <a:cubicBezTo>
                      <a:pt x="1369" y="305"/>
                      <a:pt x="1065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1" name="Google Shape;5651;p33"/>
              <p:cNvSpPr/>
              <p:nvPr/>
            </p:nvSpPr>
            <p:spPr>
              <a:xfrm>
                <a:off x="720599" y="122912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69" y="517"/>
                      <a:pt x="669" y="335"/>
                    </a:cubicBezTo>
                    <a:cubicBezTo>
                      <a:pt x="669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2" name="Google Shape;5652;p33"/>
              <p:cNvSpPr/>
              <p:nvPr/>
            </p:nvSpPr>
            <p:spPr>
              <a:xfrm>
                <a:off x="276" y="1910235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5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3" name="Google Shape;5653;p33"/>
              <p:cNvSpPr/>
              <p:nvPr/>
            </p:nvSpPr>
            <p:spPr>
              <a:xfrm>
                <a:off x="45042" y="624146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4" name="Google Shape;5654;p33"/>
              <p:cNvSpPr/>
              <p:nvPr/>
            </p:nvSpPr>
            <p:spPr>
              <a:xfrm>
                <a:off x="393750" y="1389269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5" name="Google Shape;5655;p33"/>
              <p:cNvSpPr/>
              <p:nvPr/>
            </p:nvSpPr>
            <p:spPr>
              <a:xfrm>
                <a:off x="136610" y="1473052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6" name="Google Shape;5656;p33"/>
              <p:cNvSpPr/>
              <p:nvPr/>
            </p:nvSpPr>
            <p:spPr>
              <a:xfrm>
                <a:off x="52333" y="912982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2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7" name="Google Shape;5657;p33"/>
              <p:cNvSpPr/>
              <p:nvPr/>
            </p:nvSpPr>
            <p:spPr>
              <a:xfrm>
                <a:off x="282368" y="1865494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8" name="Google Shape;5658;p33"/>
              <p:cNvSpPr/>
              <p:nvPr/>
            </p:nvSpPr>
            <p:spPr>
              <a:xfrm>
                <a:off x="376035" y="161356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6"/>
                      <a:pt x="183" y="366"/>
                    </a:cubicBezTo>
                    <a:cubicBezTo>
                      <a:pt x="305" y="366"/>
                      <a:pt x="366" y="305"/>
                      <a:pt x="366" y="183"/>
                    </a:cubicBezTo>
                    <a:cubicBezTo>
                      <a:pt x="36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9" name="Google Shape;5659;p33"/>
              <p:cNvSpPr/>
              <p:nvPr/>
            </p:nvSpPr>
            <p:spPr>
              <a:xfrm>
                <a:off x="157442" y="125601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6" y="274"/>
                      <a:pt x="366" y="183"/>
                    </a:cubicBezTo>
                    <a:cubicBezTo>
                      <a:pt x="366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0" name="Google Shape;5660;p33"/>
              <p:cNvSpPr/>
              <p:nvPr/>
            </p:nvSpPr>
            <p:spPr>
              <a:xfrm>
                <a:off x="820542" y="76154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92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1" name="Google Shape;5661;p33"/>
              <p:cNvSpPr/>
              <p:nvPr/>
            </p:nvSpPr>
            <p:spPr>
              <a:xfrm>
                <a:off x="12746" y="1397591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6" y="274"/>
                      <a:pt x="366" y="183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2" name="Google Shape;5662;p33"/>
              <p:cNvSpPr/>
              <p:nvPr/>
            </p:nvSpPr>
            <p:spPr>
              <a:xfrm>
                <a:off x="121003" y="1668249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5" y="395"/>
                      <a:pt x="366" y="304"/>
                      <a:pt x="366" y="213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3" name="Google Shape;5663;p33"/>
              <p:cNvSpPr/>
              <p:nvPr/>
            </p:nvSpPr>
            <p:spPr>
              <a:xfrm>
                <a:off x="542624" y="1667187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183"/>
                    </a:cubicBezTo>
                    <a:cubicBezTo>
                      <a:pt x="0" y="305"/>
                      <a:pt x="61" y="365"/>
                      <a:pt x="183" y="365"/>
                    </a:cubicBezTo>
                    <a:cubicBezTo>
                      <a:pt x="274" y="365"/>
                      <a:pt x="365" y="30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4" name="Google Shape;5664;p33"/>
              <p:cNvSpPr/>
              <p:nvPr/>
            </p:nvSpPr>
            <p:spPr>
              <a:xfrm>
                <a:off x="474945" y="605399"/>
                <a:ext cx="13562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7" extrusionOk="0">
                    <a:moveTo>
                      <a:pt x="182" y="1"/>
                    </a:moveTo>
                    <a:cubicBezTo>
                      <a:pt x="91" y="1"/>
                      <a:pt x="0" y="92"/>
                      <a:pt x="0" y="214"/>
                    </a:cubicBezTo>
                    <a:cubicBezTo>
                      <a:pt x="0" y="305"/>
                      <a:pt x="91" y="396"/>
                      <a:pt x="182" y="396"/>
                    </a:cubicBezTo>
                    <a:cubicBezTo>
                      <a:pt x="304" y="396"/>
                      <a:pt x="395" y="305"/>
                      <a:pt x="395" y="214"/>
                    </a:cubicBezTo>
                    <a:cubicBezTo>
                      <a:pt x="395" y="92"/>
                      <a:pt x="304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5" name="Google Shape;5665;p33"/>
              <p:cNvSpPr/>
              <p:nvPr/>
            </p:nvSpPr>
            <p:spPr>
              <a:xfrm>
                <a:off x="501997" y="1653125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96"/>
                      <a:pt x="183" y="396"/>
                    </a:cubicBezTo>
                    <a:cubicBezTo>
                      <a:pt x="274" y="396"/>
                      <a:pt x="365" y="30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6" name="Google Shape;5666;p33"/>
              <p:cNvSpPr/>
              <p:nvPr/>
            </p:nvSpPr>
            <p:spPr>
              <a:xfrm>
                <a:off x="509292" y="1475141"/>
                <a:ext cx="13562" cy="1277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3" extrusionOk="0">
                    <a:moveTo>
                      <a:pt x="244" y="0"/>
                    </a:moveTo>
                    <a:cubicBezTo>
                      <a:pt x="122" y="0"/>
                      <a:pt x="31" y="61"/>
                      <a:pt x="0" y="152"/>
                    </a:cubicBezTo>
                    <a:cubicBezTo>
                      <a:pt x="0" y="243"/>
                      <a:pt x="61" y="365"/>
                      <a:pt x="152" y="365"/>
                    </a:cubicBezTo>
                    <a:cubicBezTo>
                      <a:pt x="169" y="370"/>
                      <a:pt x="186" y="373"/>
                      <a:pt x="203" y="373"/>
                    </a:cubicBezTo>
                    <a:cubicBezTo>
                      <a:pt x="283" y="373"/>
                      <a:pt x="365" y="318"/>
                      <a:pt x="365" y="243"/>
                    </a:cubicBezTo>
                    <a:cubicBezTo>
                      <a:pt x="396" y="122"/>
                      <a:pt x="335" y="31"/>
                      <a:pt x="24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7" name="Google Shape;5667;p33"/>
              <p:cNvSpPr/>
              <p:nvPr/>
            </p:nvSpPr>
            <p:spPr>
              <a:xfrm>
                <a:off x="120994" y="93173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96"/>
                      <a:pt x="183" y="396"/>
                    </a:cubicBezTo>
                    <a:cubicBezTo>
                      <a:pt x="274" y="396"/>
                      <a:pt x="366" y="305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8" name="Google Shape;5668;p33"/>
              <p:cNvSpPr/>
              <p:nvPr/>
            </p:nvSpPr>
            <p:spPr>
              <a:xfrm>
                <a:off x="529053" y="108372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2"/>
                      <a:pt x="1" y="213"/>
                    </a:cubicBezTo>
                    <a:cubicBezTo>
                      <a:pt x="1" y="304"/>
                      <a:pt x="92" y="396"/>
                      <a:pt x="183" y="396"/>
                    </a:cubicBezTo>
                    <a:cubicBezTo>
                      <a:pt x="305" y="396"/>
                      <a:pt x="366" y="304"/>
                      <a:pt x="366" y="213"/>
                    </a:cubicBezTo>
                    <a:cubicBezTo>
                      <a:pt x="366" y="92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9" name="Google Shape;5669;p33"/>
              <p:cNvSpPr/>
              <p:nvPr/>
            </p:nvSpPr>
            <p:spPr>
              <a:xfrm>
                <a:off x="629026" y="1801978"/>
                <a:ext cx="13562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96"/>
                      <a:pt x="183" y="396"/>
                    </a:cubicBezTo>
                    <a:cubicBezTo>
                      <a:pt x="304" y="396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0" name="Google Shape;5670;p33"/>
              <p:cNvSpPr/>
              <p:nvPr/>
            </p:nvSpPr>
            <p:spPr>
              <a:xfrm>
                <a:off x="19010" y="3106328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213"/>
                    </a:cubicBezTo>
                    <a:cubicBezTo>
                      <a:pt x="0" y="304"/>
                      <a:pt x="92" y="396"/>
                      <a:pt x="183" y="396"/>
                    </a:cubicBezTo>
                    <a:cubicBezTo>
                      <a:pt x="304" y="396"/>
                      <a:pt x="365" y="304"/>
                      <a:pt x="365" y="21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1" name="Google Shape;5671;p33"/>
              <p:cNvSpPr/>
              <p:nvPr/>
            </p:nvSpPr>
            <p:spPr>
              <a:xfrm>
                <a:off x="492653" y="3066773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183"/>
                    </a:cubicBezTo>
                    <a:cubicBezTo>
                      <a:pt x="0" y="304"/>
                      <a:pt x="92" y="365"/>
                      <a:pt x="183" y="365"/>
                    </a:cubicBezTo>
                    <a:cubicBezTo>
                      <a:pt x="304" y="365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2" name="Google Shape;5672;p33"/>
              <p:cNvSpPr/>
              <p:nvPr/>
            </p:nvSpPr>
            <p:spPr>
              <a:xfrm>
                <a:off x="185972" y="2937486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22" y="0"/>
                      <a:pt x="1" y="152"/>
                      <a:pt x="1" y="335"/>
                    </a:cubicBezTo>
                    <a:cubicBezTo>
                      <a:pt x="1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3" name="Google Shape;5673;p33"/>
              <p:cNvSpPr/>
              <p:nvPr/>
            </p:nvSpPr>
            <p:spPr>
              <a:xfrm>
                <a:off x="568648" y="3566444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4" name="Google Shape;5674;p33"/>
              <p:cNvSpPr/>
              <p:nvPr/>
            </p:nvSpPr>
            <p:spPr>
              <a:xfrm>
                <a:off x="3313688" y="309232"/>
                <a:ext cx="45857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8" extrusionOk="0">
                    <a:moveTo>
                      <a:pt x="670" y="1"/>
                    </a:moveTo>
                    <a:cubicBezTo>
                      <a:pt x="305" y="1"/>
                      <a:pt x="1" y="274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274"/>
                      <a:pt x="1034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5" name="Google Shape;5675;p33"/>
              <p:cNvSpPr/>
              <p:nvPr/>
            </p:nvSpPr>
            <p:spPr>
              <a:xfrm>
                <a:off x="4561838" y="291526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274" y="1"/>
                      <a:pt x="0" y="305"/>
                      <a:pt x="0" y="670"/>
                    </a:cubicBezTo>
                    <a:cubicBezTo>
                      <a:pt x="0" y="1034"/>
                      <a:pt x="274" y="1338"/>
                      <a:pt x="669" y="1338"/>
                    </a:cubicBezTo>
                    <a:cubicBezTo>
                      <a:pt x="1034" y="1338"/>
                      <a:pt x="1338" y="1034"/>
                      <a:pt x="1338" y="670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6" name="Google Shape;5676;p33"/>
              <p:cNvSpPr/>
              <p:nvPr/>
            </p:nvSpPr>
            <p:spPr>
              <a:xfrm>
                <a:off x="2849429" y="47958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69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64"/>
                      <a:pt x="304" y="1338"/>
                      <a:pt x="699" y="1338"/>
                    </a:cubicBezTo>
                    <a:cubicBezTo>
                      <a:pt x="1064" y="1338"/>
                      <a:pt x="1368" y="1064"/>
                      <a:pt x="1368" y="669"/>
                    </a:cubicBezTo>
                    <a:cubicBezTo>
                      <a:pt x="1368" y="304"/>
                      <a:pt x="1064" y="0"/>
                      <a:pt x="69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7" name="Google Shape;5677;p33"/>
              <p:cNvSpPr/>
              <p:nvPr/>
            </p:nvSpPr>
            <p:spPr>
              <a:xfrm>
                <a:off x="5650703" y="385228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274" y="0"/>
                      <a:pt x="0" y="304"/>
                      <a:pt x="0" y="669"/>
                    </a:cubicBezTo>
                    <a:cubicBezTo>
                      <a:pt x="0" y="1064"/>
                      <a:pt x="274" y="1338"/>
                      <a:pt x="669" y="1338"/>
                    </a:cubicBezTo>
                    <a:cubicBezTo>
                      <a:pt x="1034" y="1338"/>
                      <a:pt x="1338" y="1064"/>
                      <a:pt x="1338" y="669"/>
                    </a:cubicBezTo>
                    <a:cubicBezTo>
                      <a:pt x="1338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8" name="Google Shape;5678;p33"/>
              <p:cNvSpPr/>
              <p:nvPr/>
            </p:nvSpPr>
            <p:spPr>
              <a:xfrm>
                <a:off x="3571846" y="148920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2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22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9" name="Google Shape;5679;p33"/>
              <p:cNvSpPr/>
              <p:nvPr/>
            </p:nvSpPr>
            <p:spPr>
              <a:xfrm>
                <a:off x="4044461" y="89603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2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2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0" name="Google Shape;5680;p33"/>
              <p:cNvSpPr/>
              <p:nvPr/>
            </p:nvSpPr>
            <p:spPr>
              <a:xfrm>
                <a:off x="1712655" y="62726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5" y="365"/>
                      <a:pt x="366" y="305"/>
                      <a:pt x="366" y="183"/>
                    </a:cubicBezTo>
                    <a:cubicBezTo>
                      <a:pt x="36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1" name="Google Shape;5681;p33"/>
              <p:cNvSpPr/>
              <p:nvPr/>
            </p:nvSpPr>
            <p:spPr>
              <a:xfrm>
                <a:off x="1337910" y="116645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0" y="62"/>
                      <a:pt x="0" y="183"/>
                    </a:cubicBezTo>
                    <a:cubicBezTo>
                      <a:pt x="0" y="275"/>
                      <a:pt x="61" y="366"/>
                      <a:pt x="183" y="366"/>
                    </a:cubicBezTo>
                    <a:cubicBezTo>
                      <a:pt x="274" y="366"/>
                      <a:pt x="365" y="275"/>
                      <a:pt x="365" y="183"/>
                    </a:cubicBezTo>
                    <a:cubicBezTo>
                      <a:pt x="365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2" name="Google Shape;5682;p33"/>
              <p:cNvSpPr/>
              <p:nvPr/>
            </p:nvSpPr>
            <p:spPr>
              <a:xfrm>
                <a:off x="1743889" y="301431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3" name="Google Shape;5683;p33"/>
              <p:cNvSpPr/>
              <p:nvPr/>
            </p:nvSpPr>
            <p:spPr>
              <a:xfrm>
                <a:off x="5109387" y="55253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4" name="Google Shape;5684;p33"/>
              <p:cNvSpPr/>
              <p:nvPr/>
            </p:nvSpPr>
            <p:spPr>
              <a:xfrm>
                <a:off x="1853218" y="-5107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670" y="0"/>
                    </a:moveTo>
                    <a:cubicBezTo>
                      <a:pt x="305" y="0"/>
                      <a:pt x="1" y="304"/>
                      <a:pt x="1" y="669"/>
                    </a:cubicBezTo>
                    <a:cubicBezTo>
                      <a:pt x="1" y="1033"/>
                      <a:pt x="305" y="1337"/>
                      <a:pt x="670" y="1337"/>
                    </a:cubicBezTo>
                    <a:cubicBezTo>
                      <a:pt x="1065" y="1337"/>
                      <a:pt x="1369" y="1064"/>
                      <a:pt x="1369" y="669"/>
                    </a:cubicBezTo>
                    <a:cubicBezTo>
                      <a:pt x="1369" y="304"/>
                      <a:pt x="1065" y="0"/>
                      <a:pt x="67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5" name="Google Shape;5685;p33"/>
              <p:cNvSpPr/>
              <p:nvPr/>
            </p:nvSpPr>
            <p:spPr>
              <a:xfrm>
                <a:off x="1309848" y="91677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70"/>
                    </a:cubicBezTo>
                    <a:cubicBezTo>
                      <a:pt x="0" y="1065"/>
                      <a:pt x="304" y="1338"/>
                      <a:pt x="669" y="1338"/>
                    </a:cubicBezTo>
                    <a:cubicBezTo>
                      <a:pt x="1034" y="1338"/>
                      <a:pt x="1338" y="1065"/>
                      <a:pt x="1338" y="670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6" name="Google Shape;5686;p33"/>
              <p:cNvSpPr/>
              <p:nvPr/>
            </p:nvSpPr>
            <p:spPr>
              <a:xfrm>
                <a:off x="469756" y="1022318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700" y="0"/>
                    </a:moveTo>
                    <a:cubicBezTo>
                      <a:pt x="305" y="0"/>
                      <a:pt x="1" y="274"/>
                      <a:pt x="1" y="669"/>
                    </a:cubicBezTo>
                    <a:cubicBezTo>
                      <a:pt x="1" y="1034"/>
                      <a:pt x="305" y="1338"/>
                      <a:pt x="700" y="1338"/>
                    </a:cubicBezTo>
                    <a:cubicBezTo>
                      <a:pt x="1065" y="1338"/>
                      <a:pt x="1369" y="1034"/>
                      <a:pt x="1369" y="669"/>
                    </a:cubicBezTo>
                    <a:cubicBezTo>
                      <a:pt x="1369" y="274"/>
                      <a:pt x="1065" y="0"/>
                      <a:pt x="70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7" name="Google Shape;5687;p33"/>
              <p:cNvSpPr/>
              <p:nvPr/>
            </p:nvSpPr>
            <p:spPr>
              <a:xfrm>
                <a:off x="367716" y="260835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5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8" name="Google Shape;5688;p33"/>
              <p:cNvSpPr/>
              <p:nvPr/>
            </p:nvSpPr>
            <p:spPr>
              <a:xfrm>
                <a:off x="1376447" y="15157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2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9" name="Google Shape;5689;p33"/>
              <p:cNvSpPr/>
              <p:nvPr/>
            </p:nvSpPr>
            <p:spPr>
              <a:xfrm>
                <a:off x="8505044" y="291943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0" name="Google Shape;5690;p33"/>
              <p:cNvSpPr/>
              <p:nvPr/>
            </p:nvSpPr>
            <p:spPr>
              <a:xfrm>
                <a:off x="8468605" y="3331674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275" y="395"/>
                      <a:pt x="366" y="304"/>
                      <a:pt x="366" y="213"/>
                    </a:cubicBezTo>
                    <a:cubicBezTo>
                      <a:pt x="366" y="91"/>
                      <a:pt x="27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1" name="Google Shape;5691;p33"/>
              <p:cNvSpPr/>
              <p:nvPr/>
            </p:nvSpPr>
            <p:spPr>
              <a:xfrm>
                <a:off x="8506106" y="3762610"/>
                <a:ext cx="13562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7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96"/>
                      <a:pt x="183" y="396"/>
                    </a:cubicBezTo>
                    <a:cubicBezTo>
                      <a:pt x="304" y="396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2" name="Google Shape;5692;p33"/>
              <p:cNvSpPr/>
              <p:nvPr/>
            </p:nvSpPr>
            <p:spPr>
              <a:xfrm>
                <a:off x="1129725" y="314438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213"/>
                    </a:cubicBezTo>
                    <a:cubicBezTo>
                      <a:pt x="1" y="304"/>
                      <a:pt x="92" y="396"/>
                      <a:pt x="183" y="396"/>
                    </a:cubicBezTo>
                    <a:cubicBezTo>
                      <a:pt x="305" y="396"/>
                      <a:pt x="365" y="304"/>
                      <a:pt x="365" y="21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3" name="Google Shape;5693;p33"/>
              <p:cNvSpPr/>
              <p:nvPr/>
            </p:nvSpPr>
            <p:spPr>
              <a:xfrm>
                <a:off x="8913103" y="3672060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92"/>
                      <a:pt x="1" y="183"/>
                    </a:cubicBezTo>
                    <a:cubicBezTo>
                      <a:pt x="1" y="304"/>
                      <a:pt x="92" y="365"/>
                      <a:pt x="183" y="365"/>
                    </a:cubicBezTo>
                    <a:cubicBezTo>
                      <a:pt x="305" y="365"/>
                      <a:pt x="366" y="304"/>
                      <a:pt x="366" y="183"/>
                    </a:cubicBezTo>
                    <a:cubicBezTo>
                      <a:pt x="366" y="92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4" name="Google Shape;5694;p33"/>
              <p:cNvSpPr/>
              <p:nvPr/>
            </p:nvSpPr>
            <p:spPr>
              <a:xfrm>
                <a:off x="9104649" y="357212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4"/>
                      <a:pt x="92" y="396"/>
                      <a:pt x="183" y="396"/>
                    </a:cubicBezTo>
                    <a:cubicBezTo>
                      <a:pt x="305" y="396"/>
                      <a:pt x="365" y="304"/>
                      <a:pt x="365" y="18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5" name="Google Shape;5695;p33"/>
              <p:cNvSpPr/>
              <p:nvPr/>
            </p:nvSpPr>
            <p:spPr>
              <a:xfrm>
                <a:off x="9068210" y="345136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5" y="365"/>
                      <a:pt x="366" y="305"/>
                      <a:pt x="366" y="183"/>
                    </a:cubicBezTo>
                    <a:cubicBezTo>
                      <a:pt x="36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6" name="Google Shape;5696;p33"/>
              <p:cNvSpPr/>
              <p:nvPr/>
            </p:nvSpPr>
            <p:spPr>
              <a:xfrm>
                <a:off x="8209402" y="990038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304"/>
                      <a:pt x="92" y="365"/>
                      <a:pt x="183" y="365"/>
                    </a:cubicBezTo>
                    <a:cubicBezTo>
                      <a:pt x="305" y="365"/>
                      <a:pt x="396" y="304"/>
                      <a:pt x="396" y="183"/>
                    </a:cubicBezTo>
                    <a:cubicBezTo>
                      <a:pt x="39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7" name="Google Shape;5697;p33"/>
              <p:cNvSpPr/>
              <p:nvPr/>
            </p:nvSpPr>
            <p:spPr>
              <a:xfrm>
                <a:off x="8172963" y="1403303"/>
                <a:ext cx="13596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7" h="366" extrusionOk="0">
                    <a:moveTo>
                      <a:pt x="214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304"/>
                      <a:pt x="92" y="365"/>
                      <a:pt x="214" y="365"/>
                    </a:cubicBezTo>
                    <a:cubicBezTo>
                      <a:pt x="305" y="365"/>
                      <a:pt x="396" y="304"/>
                      <a:pt x="396" y="183"/>
                    </a:cubicBezTo>
                    <a:cubicBezTo>
                      <a:pt x="396" y="91"/>
                      <a:pt x="305" y="0"/>
                      <a:pt x="21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8" name="Google Shape;5698;p33"/>
              <p:cNvSpPr/>
              <p:nvPr/>
            </p:nvSpPr>
            <p:spPr>
              <a:xfrm>
                <a:off x="996466" y="152578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96"/>
                      <a:pt x="183" y="396"/>
                    </a:cubicBezTo>
                    <a:cubicBezTo>
                      <a:pt x="304" y="396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9" name="Google Shape;5699;p33"/>
              <p:cNvSpPr/>
              <p:nvPr/>
            </p:nvSpPr>
            <p:spPr>
              <a:xfrm>
                <a:off x="8110530" y="330055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183"/>
                    </a:cubicBezTo>
                    <a:cubicBezTo>
                      <a:pt x="0" y="304"/>
                      <a:pt x="91" y="396"/>
                      <a:pt x="183" y="396"/>
                    </a:cubicBezTo>
                    <a:cubicBezTo>
                      <a:pt x="304" y="396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0" name="Google Shape;5700;p33"/>
              <p:cNvSpPr/>
              <p:nvPr/>
            </p:nvSpPr>
            <p:spPr>
              <a:xfrm>
                <a:off x="8873564" y="97925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1" name="Google Shape;5701;p33"/>
              <p:cNvSpPr/>
              <p:nvPr/>
            </p:nvSpPr>
            <p:spPr>
              <a:xfrm>
                <a:off x="8815275" y="1030622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2" name="Google Shape;5702;p33"/>
              <p:cNvSpPr/>
              <p:nvPr/>
            </p:nvSpPr>
            <p:spPr>
              <a:xfrm>
                <a:off x="8521705" y="1592760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3" name="Google Shape;5703;p33"/>
              <p:cNvSpPr/>
              <p:nvPr/>
            </p:nvSpPr>
            <p:spPr>
              <a:xfrm>
                <a:off x="9054699" y="1170112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213"/>
                    </a:cubicBezTo>
                    <a:cubicBezTo>
                      <a:pt x="0" y="305"/>
                      <a:pt x="91" y="396"/>
                      <a:pt x="183" y="396"/>
                    </a:cubicBezTo>
                    <a:cubicBezTo>
                      <a:pt x="304" y="396"/>
                      <a:pt x="365" y="305"/>
                      <a:pt x="365" y="21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4" name="Google Shape;5704;p33"/>
              <p:cNvSpPr/>
              <p:nvPr/>
            </p:nvSpPr>
            <p:spPr>
              <a:xfrm>
                <a:off x="9187922" y="1032437"/>
                <a:ext cx="13562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80" extrusionOk="0">
                    <a:moveTo>
                      <a:pt x="184" y="1"/>
                    </a:moveTo>
                    <a:cubicBezTo>
                      <a:pt x="93" y="1"/>
                      <a:pt x="26" y="60"/>
                      <a:pt x="1" y="160"/>
                    </a:cubicBezTo>
                    <a:cubicBezTo>
                      <a:pt x="1" y="252"/>
                      <a:pt x="62" y="343"/>
                      <a:pt x="153" y="373"/>
                    </a:cubicBezTo>
                    <a:cubicBezTo>
                      <a:pt x="165" y="377"/>
                      <a:pt x="178" y="379"/>
                      <a:pt x="191" y="379"/>
                    </a:cubicBezTo>
                    <a:cubicBezTo>
                      <a:pt x="274" y="379"/>
                      <a:pt x="366" y="300"/>
                      <a:pt x="366" y="221"/>
                    </a:cubicBezTo>
                    <a:cubicBezTo>
                      <a:pt x="396" y="130"/>
                      <a:pt x="335" y="8"/>
                      <a:pt x="244" y="8"/>
                    </a:cubicBezTo>
                    <a:cubicBezTo>
                      <a:pt x="223" y="3"/>
                      <a:pt x="203" y="1"/>
                      <a:pt x="18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5" name="Google Shape;5705;p33"/>
              <p:cNvSpPr/>
              <p:nvPr/>
            </p:nvSpPr>
            <p:spPr>
              <a:xfrm>
                <a:off x="8799658" y="489306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183"/>
                    </a:cubicBezTo>
                    <a:cubicBezTo>
                      <a:pt x="0" y="275"/>
                      <a:pt x="61" y="366"/>
                      <a:pt x="183" y="366"/>
                    </a:cubicBezTo>
                    <a:cubicBezTo>
                      <a:pt x="274" y="366"/>
                      <a:pt x="365" y="27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6" name="Google Shape;5706;p33"/>
              <p:cNvSpPr/>
              <p:nvPr/>
            </p:nvSpPr>
            <p:spPr>
              <a:xfrm>
                <a:off x="9207717" y="641296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7" name="Google Shape;5707;p33"/>
              <p:cNvSpPr/>
              <p:nvPr/>
            </p:nvSpPr>
            <p:spPr>
              <a:xfrm>
                <a:off x="8350981" y="608008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2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2"/>
                    </a:cubicBez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8" name="Google Shape;5708;p33"/>
              <p:cNvSpPr/>
              <p:nvPr/>
            </p:nvSpPr>
            <p:spPr>
              <a:xfrm>
                <a:off x="1402487" y="414391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213"/>
                    </a:cubicBezTo>
                    <a:cubicBezTo>
                      <a:pt x="0" y="304"/>
                      <a:pt x="92" y="396"/>
                      <a:pt x="183" y="396"/>
                    </a:cubicBezTo>
                    <a:cubicBezTo>
                      <a:pt x="274" y="396"/>
                      <a:pt x="365" y="304"/>
                      <a:pt x="365" y="213"/>
                    </a:cubicBezTo>
                    <a:cubicBezTo>
                      <a:pt x="365" y="92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9" name="Google Shape;5709;p33"/>
              <p:cNvSpPr/>
              <p:nvPr/>
            </p:nvSpPr>
            <p:spPr>
              <a:xfrm>
                <a:off x="1876130" y="374835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61" y="0"/>
                      <a:pt x="1" y="92"/>
                      <a:pt x="1" y="183"/>
                    </a:cubicBezTo>
                    <a:cubicBezTo>
                      <a:pt x="1" y="304"/>
                      <a:pt x="61" y="365"/>
                      <a:pt x="183" y="365"/>
                    </a:cubicBezTo>
                    <a:cubicBezTo>
                      <a:pt x="274" y="365"/>
                      <a:pt x="365" y="304"/>
                      <a:pt x="365" y="183"/>
                    </a:cubicBezTo>
                    <a:cubicBezTo>
                      <a:pt x="365" y="92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0" name="Google Shape;5710;p33"/>
              <p:cNvSpPr/>
              <p:nvPr/>
            </p:nvSpPr>
            <p:spPr>
              <a:xfrm>
                <a:off x="1116212" y="163528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1" name="Google Shape;5711;p33"/>
              <p:cNvSpPr/>
              <p:nvPr/>
            </p:nvSpPr>
            <p:spPr>
              <a:xfrm>
                <a:off x="9001607" y="3017833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61" y="1"/>
                      <a:pt x="1" y="92"/>
                      <a:pt x="1" y="213"/>
                    </a:cubicBezTo>
                    <a:cubicBezTo>
                      <a:pt x="1" y="304"/>
                      <a:pt x="61" y="396"/>
                      <a:pt x="183" y="396"/>
                    </a:cubicBezTo>
                    <a:cubicBezTo>
                      <a:pt x="274" y="396"/>
                      <a:pt x="365" y="304"/>
                      <a:pt x="365" y="21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2" name="Google Shape;5712;p33"/>
              <p:cNvSpPr/>
              <p:nvPr/>
            </p:nvSpPr>
            <p:spPr>
              <a:xfrm>
                <a:off x="9093219" y="3436303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274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3" name="Google Shape;5713;p33"/>
              <p:cNvSpPr/>
              <p:nvPr/>
            </p:nvSpPr>
            <p:spPr>
              <a:xfrm>
                <a:off x="9061960" y="2302711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4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4" name="Google Shape;5714;p33"/>
              <p:cNvSpPr/>
              <p:nvPr/>
            </p:nvSpPr>
            <p:spPr>
              <a:xfrm>
                <a:off x="8768424" y="2864815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47" y="669"/>
                      <a:pt x="669" y="517"/>
                      <a:pt x="669" y="335"/>
                    </a:cubicBezTo>
                    <a:cubicBezTo>
                      <a:pt x="669" y="153"/>
                      <a:pt x="54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5" name="Google Shape;5715;p33"/>
              <p:cNvSpPr/>
              <p:nvPr/>
            </p:nvSpPr>
            <p:spPr>
              <a:xfrm>
                <a:off x="8912084" y="3869363"/>
                <a:ext cx="13562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4" y="395"/>
                      <a:pt x="396" y="304"/>
                      <a:pt x="396" y="213"/>
                    </a:cubicBezTo>
                    <a:cubicBezTo>
                      <a:pt x="396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6" name="Google Shape;5716;p33"/>
              <p:cNvSpPr/>
              <p:nvPr/>
            </p:nvSpPr>
            <p:spPr>
              <a:xfrm>
                <a:off x="8461327" y="3144857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2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5" y="395"/>
                      <a:pt x="365" y="304"/>
                      <a:pt x="365" y="182"/>
                    </a:cubicBezTo>
                    <a:cubicBezTo>
                      <a:pt x="365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7" name="Google Shape;5717;p33"/>
              <p:cNvSpPr/>
              <p:nvPr/>
            </p:nvSpPr>
            <p:spPr>
              <a:xfrm>
                <a:off x="9080719" y="4462701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8" name="Google Shape;5718;p33"/>
              <p:cNvSpPr/>
              <p:nvPr/>
            </p:nvSpPr>
            <p:spPr>
              <a:xfrm>
                <a:off x="8509763" y="353413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213"/>
                    </a:cubicBezTo>
                    <a:cubicBezTo>
                      <a:pt x="0" y="304"/>
                      <a:pt x="92" y="396"/>
                      <a:pt x="183" y="396"/>
                    </a:cubicBezTo>
                    <a:cubicBezTo>
                      <a:pt x="304" y="396"/>
                      <a:pt x="365" y="304"/>
                      <a:pt x="365" y="21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9" name="Google Shape;5719;p33"/>
              <p:cNvSpPr/>
              <p:nvPr/>
            </p:nvSpPr>
            <p:spPr>
              <a:xfrm>
                <a:off x="4773145" y="353994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5" y="365"/>
                      <a:pt x="365" y="305"/>
                      <a:pt x="365" y="18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0" name="Google Shape;5720;p33"/>
              <p:cNvSpPr/>
              <p:nvPr/>
            </p:nvSpPr>
            <p:spPr>
              <a:xfrm>
                <a:off x="7493219" y="249881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1" y="62"/>
                      <a:pt x="1" y="183"/>
                    </a:cubicBezTo>
                    <a:cubicBezTo>
                      <a:pt x="1" y="275"/>
                      <a:pt x="61" y="366"/>
                      <a:pt x="183" y="366"/>
                    </a:cubicBezTo>
                    <a:cubicBezTo>
                      <a:pt x="274" y="366"/>
                      <a:pt x="365" y="275"/>
                      <a:pt x="365" y="183"/>
                    </a:cubicBezTo>
                    <a:cubicBezTo>
                      <a:pt x="365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1" name="Google Shape;5721;p33"/>
              <p:cNvSpPr/>
              <p:nvPr/>
            </p:nvSpPr>
            <p:spPr>
              <a:xfrm>
                <a:off x="6829091" y="600713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2" y="0"/>
                    </a:moveTo>
                    <a:cubicBezTo>
                      <a:pt x="91" y="0"/>
                      <a:pt x="0" y="91"/>
                      <a:pt x="0" y="213"/>
                    </a:cubicBezTo>
                    <a:cubicBezTo>
                      <a:pt x="0" y="304"/>
                      <a:pt x="91" y="395"/>
                      <a:pt x="182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2" name="Google Shape;5722;p33"/>
              <p:cNvSpPr/>
              <p:nvPr/>
            </p:nvSpPr>
            <p:spPr>
              <a:xfrm>
                <a:off x="2440308" y="238443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3" name="Google Shape;5723;p33"/>
              <p:cNvSpPr/>
              <p:nvPr/>
            </p:nvSpPr>
            <p:spPr>
              <a:xfrm>
                <a:off x="8320306" y="4682318"/>
                <a:ext cx="46885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9" extrusionOk="0">
                    <a:moveTo>
                      <a:pt x="69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65"/>
                      <a:pt x="304" y="1338"/>
                      <a:pt x="699" y="1338"/>
                    </a:cubicBezTo>
                    <a:cubicBezTo>
                      <a:pt x="1064" y="1338"/>
                      <a:pt x="1368" y="1034"/>
                      <a:pt x="1368" y="669"/>
                    </a:cubicBezTo>
                    <a:cubicBezTo>
                      <a:pt x="1368" y="305"/>
                      <a:pt x="1064" y="1"/>
                      <a:pt x="69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4" name="Google Shape;5724;p33"/>
              <p:cNvSpPr/>
              <p:nvPr/>
            </p:nvSpPr>
            <p:spPr>
              <a:xfrm>
                <a:off x="8722619" y="4640168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700" y="0"/>
                    </a:moveTo>
                    <a:cubicBezTo>
                      <a:pt x="304" y="0"/>
                      <a:pt x="1" y="304"/>
                      <a:pt x="1" y="669"/>
                    </a:cubicBezTo>
                    <a:cubicBezTo>
                      <a:pt x="1" y="1064"/>
                      <a:pt x="304" y="1338"/>
                      <a:pt x="700" y="1338"/>
                    </a:cubicBezTo>
                    <a:cubicBezTo>
                      <a:pt x="1064" y="1338"/>
                      <a:pt x="1368" y="1064"/>
                      <a:pt x="1368" y="669"/>
                    </a:cubicBezTo>
                    <a:cubicBezTo>
                      <a:pt x="1368" y="304"/>
                      <a:pt x="1064" y="0"/>
                      <a:pt x="70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5" name="Google Shape;5725;p33"/>
              <p:cNvSpPr/>
              <p:nvPr/>
            </p:nvSpPr>
            <p:spPr>
              <a:xfrm>
                <a:off x="8698688" y="2534806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70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34" y="1338"/>
                      <a:pt x="1338" y="1034"/>
                      <a:pt x="1338" y="670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6" name="Google Shape;5726;p33"/>
              <p:cNvSpPr/>
              <p:nvPr/>
            </p:nvSpPr>
            <p:spPr>
              <a:xfrm>
                <a:off x="7383935" y="536156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69"/>
                      <a:pt x="334" y="669"/>
                    </a:cubicBezTo>
                    <a:cubicBezTo>
                      <a:pt x="517" y="669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7" name="Google Shape;5727;p33"/>
              <p:cNvSpPr/>
              <p:nvPr/>
            </p:nvSpPr>
            <p:spPr>
              <a:xfrm>
                <a:off x="7240266" y="135392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8" name="Google Shape;5728;p33"/>
              <p:cNvSpPr/>
              <p:nvPr/>
            </p:nvSpPr>
            <p:spPr>
              <a:xfrm>
                <a:off x="8307282" y="2028936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9" name="Google Shape;5729;p33"/>
              <p:cNvSpPr/>
              <p:nvPr/>
            </p:nvSpPr>
            <p:spPr>
              <a:xfrm>
                <a:off x="8920939" y="4796842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0" name="Google Shape;5730;p33"/>
              <p:cNvSpPr/>
              <p:nvPr/>
            </p:nvSpPr>
            <p:spPr>
              <a:xfrm>
                <a:off x="8529533" y="3690305"/>
                <a:ext cx="125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5" extrusionOk="0">
                    <a:moveTo>
                      <a:pt x="183" y="0"/>
                    </a:moveTo>
                    <a:cubicBezTo>
                      <a:pt x="91" y="0"/>
                      <a:pt x="0" y="61"/>
                      <a:pt x="0" y="182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274" y="365"/>
                      <a:pt x="365" y="274"/>
                      <a:pt x="365" y="182"/>
                    </a:cubicBezTo>
                    <a:cubicBezTo>
                      <a:pt x="365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1" name="Google Shape;5731;p33"/>
              <p:cNvSpPr/>
              <p:nvPr/>
            </p:nvSpPr>
            <p:spPr>
              <a:xfrm>
                <a:off x="8879302" y="3477936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183"/>
                    </a:cubicBezTo>
                    <a:cubicBezTo>
                      <a:pt x="0" y="304"/>
                      <a:pt x="91" y="365"/>
                      <a:pt x="183" y="365"/>
                    </a:cubicBezTo>
                    <a:cubicBezTo>
                      <a:pt x="274" y="365"/>
                      <a:pt x="365" y="304"/>
                      <a:pt x="365" y="183"/>
                    </a:cubicBezTo>
                    <a:cubicBezTo>
                      <a:pt x="365" y="92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2" name="Google Shape;5732;p33"/>
              <p:cNvSpPr/>
              <p:nvPr/>
            </p:nvSpPr>
            <p:spPr>
              <a:xfrm>
                <a:off x="8928728" y="2745086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4" y="1"/>
                    </a:moveTo>
                    <a:cubicBezTo>
                      <a:pt x="92" y="1"/>
                      <a:pt x="1" y="62"/>
                      <a:pt x="1" y="183"/>
                    </a:cubicBezTo>
                    <a:cubicBezTo>
                      <a:pt x="1" y="274"/>
                      <a:pt x="92" y="366"/>
                      <a:pt x="214" y="366"/>
                    </a:cubicBezTo>
                    <a:cubicBezTo>
                      <a:pt x="305" y="366"/>
                      <a:pt x="396" y="274"/>
                      <a:pt x="396" y="183"/>
                    </a:cubicBezTo>
                    <a:cubicBezTo>
                      <a:pt x="396" y="62"/>
                      <a:pt x="305" y="1"/>
                      <a:pt x="21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3" name="Google Shape;5733;p33"/>
              <p:cNvSpPr/>
              <p:nvPr/>
            </p:nvSpPr>
            <p:spPr>
              <a:xfrm>
                <a:off x="8683071" y="2426550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214"/>
                    </a:cubicBezTo>
                    <a:cubicBezTo>
                      <a:pt x="0" y="305"/>
                      <a:pt x="61" y="396"/>
                      <a:pt x="183" y="396"/>
                    </a:cubicBezTo>
                    <a:cubicBezTo>
                      <a:pt x="274" y="396"/>
                      <a:pt x="365" y="305"/>
                      <a:pt x="365" y="214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4" name="Google Shape;5734;p33"/>
              <p:cNvSpPr/>
              <p:nvPr/>
            </p:nvSpPr>
            <p:spPr>
              <a:xfrm>
                <a:off x="9083340" y="4026513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64"/>
                      <a:pt x="304" y="1338"/>
                      <a:pt x="669" y="1338"/>
                    </a:cubicBezTo>
                    <a:cubicBezTo>
                      <a:pt x="1064" y="1338"/>
                      <a:pt x="1338" y="1064"/>
                      <a:pt x="1338" y="669"/>
                    </a:cubicBezTo>
                    <a:cubicBezTo>
                      <a:pt x="1338" y="305"/>
                      <a:pt x="106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5" name="Google Shape;5735;p33"/>
              <p:cNvSpPr/>
              <p:nvPr/>
            </p:nvSpPr>
            <p:spPr>
              <a:xfrm>
                <a:off x="5693375" y="4543902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65"/>
                      <a:pt x="304" y="1338"/>
                      <a:pt x="669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6" name="Google Shape;5736;p33"/>
              <p:cNvSpPr/>
              <p:nvPr/>
            </p:nvSpPr>
            <p:spPr>
              <a:xfrm>
                <a:off x="5949444" y="4811443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22" y="0"/>
                      <a:pt x="1" y="152"/>
                      <a:pt x="1" y="335"/>
                    </a:cubicBezTo>
                    <a:cubicBezTo>
                      <a:pt x="1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7" name="Google Shape;5737;p33"/>
              <p:cNvSpPr/>
              <p:nvPr/>
            </p:nvSpPr>
            <p:spPr>
              <a:xfrm>
                <a:off x="8075144" y="5126828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48"/>
                      <a:pt x="152" y="670"/>
                      <a:pt x="335" y="670"/>
                    </a:cubicBezTo>
                    <a:cubicBezTo>
                      <a:pt x="517" y="670"/>
                      <a:pt x="669" y="54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8" name="Google Shape;5738;p33"/>
              <p:cNvSpPr/>
              <p:nvPr/>
            </p:nvSpPr>
            <p:spPr>
              <a:xfrm>
                <a:off x="6345037" y="4699008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2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65"/>
                      <a:pt x="182" y="365"/>
                    </a:cubicBezTo>
                    <a:cubicBezTo>
                      <a:pt x="304" y="365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9" name="Google Shape;5739;p33"/>
              <p:cNvSpPr/>
              <p:nvPr/>
            </p:nvSpPr>
            <p:spPr>
              <a:xfrm>
                <a:off x="8222435" y="5120583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1" y="61"/>
                      <a:pt x="1" y="183"/>
                    </a:cubicBezTo>
                    <a:cubicBezTo>
                      <a:pt x="1" y="274"/>
                      <a:pt x="61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61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0" name="Google Shape;5740;p33"/>
              <p:cNvSpPr/>
              <p:nvPr/>
            </p:nvSpPr>
            <p:spPr>
              <a:xfrm>
                <a:off x="8568027" y="509767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62"/>
                      <a:pt x="1" y="183"/>
                    </a:cubicBezTo>
                    <a:cubicBezTo>
                      <a:pt x="1" y="274"/>
                      <a:pt x="62" y="366"/>
                      <a:pt x="183" y="366"/>
                    </a:cubicBezTo>
                    <a:cubicBezTo>
                      <a:pt x="274" y="366"/>
                      <a:pt x="366" y="274"/>
                      <a:pt x="366" y="183"/>
                    </a:cubicBezTo>
                    <a:cubicBezTo>
                      <a:pt x="366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1" name="Google Shape;5741;p33"/>
              <p:cNvSpPr/>
              <p:nvPr/>
            </p:nvSpPr>
            <p:spPr>
              <a:xfrm>
                <a:off x="6458490" y="4962372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4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4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21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2" name="Google Shape;5742;p33"/>
              <p:cNvSpPr/>
              <p:nvPr/>
            </p:nvSpPr>
            <p:spPr>
              <a:xfrm>
                <a:off x="8638284" y="154799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62" y="0"/>
                      <a:pt x="1" y="61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3" name="Google Shape;5743;p33"/>
              <p:cNvSpPr/>
              <p:nvPr/>
            </p:nvSpPr>
            <p:spPr>
              <a:xfrm>
                <a:off x="8616434" y="2655597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4" name="Google Shape;5744;p33"/>
              <p:cNvSpPr/>
              <p:nvPr/>
            </p:nvSpPr>
            <p:spPr>
              <a:xfrm>
                <a:off x="6724979" y="4687570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5" name="Google Shape;5745;p33"/>
              <p:cNvSpPr/>
              <p:nvPr/>
            </p:nvSpPr>
            <p:spPr>
              <a:xfrm>
                <a:off x="8404091" y="4916583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0" y="61"/>
                      <a:pt x="0" y="182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304" y="365"/>
                      <a:pt x="365" y="274"/>
                      <a:pt x="365" y="182"/>
                    </a:cubicBezTo>
                    <a:cubicBezTo>
                      <a:pt x="365" y="6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6" name="Google Shape;5746;p33"/>
              <p:cNvSpPr/>
              <p:nvPr/>
            </p:nvSpPr>
            <p:spPr>
              <a:xfrm>
                <a:off x="8661728" y="3551568"/>
                <a:ext cx="14624" cy="13048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81" extrusionOk="0">
                    <a:moveTo>
                      <a:pt x="197" y="1"/>
                    </a:moveTo>
                    <a:cubicBezTo>
                      <a:pt x="123" y="1"/>
                      <a:pt x="56" y="60"/>
                      <a:pt x="31" y="160"/>
                    </a:cubicBezTo>
                    <a:cubicBezTo>
                      <a:pt x="1" y="252"/>
                      <a:pt x="92" y="343"/>
                      <a:pt x="183" y="373"/>
                    </a:cubicBezTo>
                    <a:cubicBezTo>
                      <a:pt x="199" y="378"/>
                      <a:pt x="215" y="381"/>
                      <a:pt x="232" y="381"/>
                    </a:cubicBezTo>
                    <a:cubicBezTo>
                      <a:pt x="312" y="381"/>
                      <a:pt x="396" y="322"/>
                      <a:pt x="396" y="221"/>
                    </a:cubicBezTo>
                    <a:cubicBezTo>
                      <a:pt x="426" y="130"/>
                      <a:pt x="365" y="39"/>
                      <a:pt x="244" y="8"/>
                    </a:cubicBezTo>
                    <a:cubicBezTo>
                      <a:pt x="228" y="3"/>
                      <a:pt x="212" y="1"/>
                      <a:pt x="197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7" name="Google Shape;5747;p33"/>
              <p:cNvSpPr/>
              <p:nvPr/>
            </p:nvSpPr>
            <p:spPr>
              <a:xfrm>
                <a:off x="8533677" y="4583172"/>
                <a:ext cx="13562" cy="12809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4" extrusionOk="0">
                    <a:moveTo>
                      <a:pt x="182" y="1"/>
                    </a:moveTo>
                    <a:cubicBezTo>
                      <a:pt x="92" y="1"/>
                      <a:pt x="26" y="55"/>
                      <a:pt x="1" y="130"/>
                    </a:cubicBezTo>
                    <a:cubicBezTo>
                      <a:pt x="1" y="252"/>
                      <a:pt x="62" y="343"/>
                      <a:pt x="153" y="373"/>
                    </a:cubicBezTo>
                    <a:cubicBezTo>
                      <a:pt x="244" y="373"/>
                      <a:pt x="366" y="312"/>
                      <a:pt x="366" y="221"/>
                    </a:cubicBezTo>
                    <a:cubicBezTo>
                      <a:pt x="396" y="130"/>
                      <a:pt x="335" y="8"/>
                      <a:pt x="244" y="8"/>
                    </a:cubicBezTo>
                    <a:cubicBezTo>
                      <a:pt x="222" y="3"/>
                      <a:pt x="202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8" name="Google Shape;5748;p33"/>
              <p:cNvSpPr/>
              <p:nvPr/>
            </p:nvSpPr>
            <p:spPr>
              <a:xfrm>
                <a:off x="7943455" y="511017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65"/>
                      <a:pt x="183" y="365"/>
                    </a:cubicBezTo>
                    <a:cubicBezTo>
                      <a:pt x="274" y="365"/>
                      <a:pt x="365" y="30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9" name="Google Shape;5749;p33"/>
              <p:cNvSpPr/>
              <p:nvPr/>
            </p:nvSpPr>
            <p:spPr>
              <a:xfrm>
                <a:off x="8682550" y="3160428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183"/>
                    </a:cubicBezTo>
                    <a:cubicBezTo>
                      <a:pt x="0" y="274"/>
                      <a:pt x="61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0" name="Google Shape;5750;p33"/>
              <p:cNvSpPr/>
              <p:nvPr/>
            </p:nvSpPr>
            <p:spPr>
              <a:xfrm>
                <a:off x="8750215" y="3812089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2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6" y="274"/>
                      <a:pt x="366" y="182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1" name="Google Shape;5751;p33"/>
              <p:cNvSpPr/>
              <p:nvPr/>
            </p:nvSpPr>
            <p:spPr>
              <a:xfrm>
                <a:off x="8903241" y="4206620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1" y="0"/>
                      <a:pt x="0" y="91"/>
                      <a:pt x="0" y="183"/>
                    </a:cubicBezTo>
                    <a:cubicBezTo>
                      <a:pt x="0" y="304"/>
                      <a:pt x="91" y="395"/>
                      <a:pt x="183" y="395"/>
                    </a:cubicBezTo>
                    <a:cubicBezTo>
                      <a:pt x="304" y="395"/>
                      <a:pt x="365" y="304"/>
                      <a:pt x="365" y="18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2" name="Google Shape;5752;p33"/>
              <p:cNvSpPr/>
              <p:nvPr/>
            </p:nvSpPr>
            <p:spPr>
              <a:xfrm>
                <a:off x="8310398" y="4122315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4"/>
                      <a:pt x="91" y="396"/>
                      <a:pt x="183" y="396"/>
                    </a:cubicBezTo>
                    <a:cubicBezTo>
                      <a:pt x="304" y="396"/>
                      <a:pt x="365" y="304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3" name="Google Shape;5753;p33"/>
              <p:cNvSpPr/>
              <p:nvPr/>
            </p:nvSpPr>
            <p:spPr>
              <a:xfrm>
                <a:off x="8660168" y="3911008"/>
                <a:ext cx="125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5" extrusionOk="0">
                    <a:moveTo>
                      <a:pt x="183" y="0"/>
                    </a:moveTo>
                    <a:cubicBezTo>
                      <a:pt x="91" y="0"/>
                      <a:pt x="0" y="91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304" y="365"/>
                      <a:pt x="365" y="274"/>
                      <a:pt x="365" y="18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4" name="Google Shape;5754;p33"/>
              <p:cNvSpPr/>
              <p:nvPr/>
            </p:nvSpPr>
            <p:spPr>
              <a:xfrm>
                <a:off x="9099461" y="3196879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66"/>
                      <a:pt x="183" y="366"/>
                    </a:cubicBezTo>
                    <a:cubicBezTo>
                      <a:pt x="304" y="366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5" name="Google Shape;5755;p33"/>
              <p:cNvSpPr/>
              <p:nvPr/>
            </p:nvSpPr>
            <p:spPr>
              <a:xfrm>
                <a:off x="8442593" y="3984640"/>
                <a:ext cx="14589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80" extrusionOk="0">
                    <a:moveTo>
                      <a:pt x="196" y="0"/>
                    </a:moveTo>
                    <a:cubicBezTo>
                      <a:pt x="122" y="0"/>
                      <a:pt x="56" y="55"/>
                      <a:pt x="31" y="130"/>
                    </a:cubicBezTo>
                    <a:cubicBezTo>
                      <a:pt x="0" y="251"/>
                      <a:pt x="92" y="343"/>
                      <a:pt x="183" y="373"/>
                    </a:cubicBezTo>
                    <a:cubicBezTo>
                      <a:pt x="195" y="377"/>
                      <a:pt x="208" y="379"/>
                      <a:pt x="221" y="379"/>
                    </a:cubicBezTo>
                    <a:cubicBezTo>
                      <a:pt x="304" y="379"/>
                      <a:pt x="396" y="300"/>
                      <a:pt x="396" y="221"/>
                    </a:cubicBezTo>
                    <a:cubicBezTo>
                      <a:pt x="426" y="130"/>
                      <a:pt x="365" y="8"/>
                      <a:pt x="244" y="8"/>
                    </a:cubicBezTo>
                    <a:cubicBezTo>
                      <a:pt x="227" y="3"/>
                      <a:pt x="211" y="0"/>
                      <a:pt x="196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6" name="Google Shape;5756;p33"/>
              <p:cNvSpPr/>
              <p:nvPr/>
            </p:nvSpPr>
            <p:spPr>
              <a:xfrm>
                <a:off x="6694807" y="514306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2" y="0"/>
                    </a:moveTo>
                    <a:cubicBezTo>
                      <a:pt x="61" y="0"/>
                      <a:pt x="0" y="92"/>
                      <a:pt x="0" y="183"/>
                    </a:cubicBezTo>
                    <a:cubicBezTo>
                      <a:pt x="0" y="304"/>
                      <a:pt x="61" y="396"/>
                      <a:pt x="182" y="396"/>
                    </a:cubicBezTo>
                    <a:cubicBezTo>
                      <a:pt x="274" y="396"/>
                      <a:pt x="365" y="304"/>
                      <a:pt x="365" y="183"/>
                    </a:cubicBezTo>
                    <a:cubicBezTo>
                      <a:pt x="365" y="92"/>
                      <a:pt x="27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7" name="Google Shape;5757;p33"/>
              <p:cNvSpPr/>
              <p:nvPr/>
            </p:nvSpPr>
            <p:spPr>
              <a:xfrm>
                <a:off x="7143449" y="57259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213"/>
                    </a:cubicBezTo>
                    <a:cubicBezTo>
                      <a:pt x="1" y="305"/>
                      <a:pt x="92" y="396"/>
                      <a:pt x="183" y="396"/>
                    </a:cubicBezTo>
                    <a:cubicBezTo>
                      <a:pt x="305" y="396"/>
                      <a:pt x="365" y="305"/>
                      <a:pt x="365" y="21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8" name="Google Shape;5758;p33"/>
              <p:cNvSpPr/>
              <p:nvPr/>
            </p:nvSpPr>
            <p:spPr>
              <a:xfrm>
                <a:off x="6977931" y="295294"/>
                <a:ext cx="14624" cy="1298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79" extrusionOk="0">
                    <a:moveTo>
                      <a:pt x="225" y="0"/>
                    </a:moveTo>
                    <a:cubicBezTo>
                      <a:pt x="180" y="0"/>
                      <a:pt x="133" y="15"/>
                      <a:pt x="92" y="43"/>
                    </a:cubicBezTo>
                    <a:cubicBezTo>
                      <a:pt x="1" y="73"/>
                      <a:pt x="1" y="195"/>
                      <a:pt x="62" y="286"/>
                    </a:cubicBezTo>
                    <a:cubicBezTo>
                      <a:pt x="101" y="345"/>
                      <a:pt x="153" y="378"/>
                      <a:pt x="209" y="378"/>
                    </a:cubicBezTo>
                    <a:cubicBezTo>
                      <a:pt x="240" y="378"/>
                      <a:pt x="272" y="368"/>
                      <a:pt x="305" y="347"/>
                    </a:cubicBezTo>
                    <a:cubicBezTo>
                      <a:pt x="396" y="286"/>
                      <a:pt x="426" y="164"/>
                      <a:pt x="365" y="73"/>
                    </a:cubicBezTo>
                    <a:cubicBezTo>
                      <a:pt x="332" y="23"/>
                      <a:pt x="280" y="0"/>
                      <a:pt x="22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9" name="Google Shape;5759;p33"/>
              <p:cNvSpPr/>
              <p:nvPr/>
            </p:nvSpPr>
            <p:spPr>
              <a:xfrm>
                <a:off x="6660456" y="80"/>
                <a:ext cx="13562" cy="1277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3" extrusionOk="0">
                    <a:moveTo>
                      <a:pt x="243" y="0"/>
                    </a:moveTo>
                    <a:cubicBezTo>
                      <a:pt x="122" y="0"/>
                      <a:pt x="30" y="61"/>
                      <a:pt x="0" y="152"/>
                    </a:cubicBezTo>
                    <a:cubicBezTo>
                      <a:pt x="0" y="243"/>
                      <a:pt x="61" y="365"/>
                      <a:pt x="152" y="365"/>
                    </a:cubicBezTo>
                    <a:cubicBezTo>
                      <a:pt x="174" y="370"/>
                      <a:pt x="194" y="373"/>
                      <a:pt x="213" y="373"/>
                    </a:cubicBezTo>
                    <a:cubicBezTo>
                      <a:pt x="303" y="373"/>
                      <a:pt x="365" y="318"/>
                      <a:pt x="365" y="243"/>
                    </a:cubicBezTo>
                    <a:cubicBezTo>
                      <a:pt x="395" y="122"/>
                      <a:pt x="334" y="30"/>
                      <a:pt x="24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0" name="Google Shape;5760;p33"/>
              <p:cNvSpPr/>
              <p:nvPr/>
            </p:nvSpPr>
            <p:spPr>
              <a:xfrm>
                <a:off x="6070201" y="527834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61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1" name="Google Shape;5761;p33"/>
              <p:cNvSpPr/>
              <p:nvPr/>
            </p:nvSpPr>
            <p:spPr>
              <a:xfrm>
                <a:off x="7748260" y="106247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2" name="Google Shape;5762;p33"/>
              <p:cNvSpPr/>
              <p:nvPr/>
            </p:nvSpPr>
            <p:spPr>
              <a:xfrm>
                <a:off x="7974156" y="46433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183"/>
                    </a:cubicBezTo>
                    <a:cubicBezTo>
                      <a:pt x="0" y="304"/>
                      <a:pt x="92" y="365"/>
                      <a:pt x="183" y="365"/>
                    </a:cubicBezTo>
                    <a:cubicBezTo>
                      <a:pt x="304" y="365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3" name="Google Shape;5763;p33"/>
              <p:cNvSpPr/>
              <p:nvPr/>
            </p:nvSpPr>
            <p:spPr>
              <a:xfrm>
                <a:off x="8107413" y="325877"/>
                <a:ext cx="13562" cy="12809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4" extrusionOk="0">
                    <a:moveTo>
                      <a:pt x="243" y="1"/>
                    </a:moveTo>
                    <a:cubicBezTo>
                      <a:pt x="122" y="1"/>
                      <a:pt x="30" y="62"/>
                      <a:pt x="0" y="153"/>
                    </a:cubicBezTo>
                    <a:cubicBezTo>
                      <a:pt x="0" y="244"/>
                      <a:pt x="61" y="366"/>
                      <a:pt x="152" y="366"/>
                    </a:cubicBezTo>
                    <a:cubicBezTo>
                      <a:pt x="168" y="371"/>
                      <a:pt x="185" y="374"/>
                      <a:pt x="202" y="374"/>
                    </a:cubicBezTo>
                    <a:cubicBezTo>
                      <a:pt x="282" y="374"/>
                      <a:pt x="365" y="319"/>
                      <a:pt x="365" y="244"/>
                    </a:cubicBezTo>
                    <a:cubicBezTo>
                      <a:pt x="395" y="122"/>
                      <a:pt x="334" y="31"/>
                      <a:pt x="24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4" name="Google Shape;5764;p33"/>
              <p:cNvSpPr/>
              <p:nvPr/>
            </p:nvSpPr>
            <p:spPr>
              <a:xfrm>
                <a:off x="8979757" y="4126459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61" y="1"/>
                      <a:pt x="0" y="62"/>
                      <a:pt x="0" y="183"/>
                    </a:cubicBezTo>
                    <a:cubicBezTo>
                      <a:pt x="0" y="274"/>
                      <a:pt x="61" y="366"/>
                      <a:pt x="183" y="366"/>
                    </a:cubicBezTo>
                    <a:cubicBezTo>
                      <a:pt x="274" y="366"/>
                      <a:pt x="365" y="274"/>
                      <a:pt x="365" y="183"/>
                    </a:cubicBezTo>
                    <a:cubicBezTo>
                      <a:pt x="365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5" name="Google Shape;5765;p33"/>
              <p:cNvSpPr/>
              <p:nvPr/>
            </p:nvSpPr>
            <p:spPr>
              <a:xfrm>
                <a:off x="8463416" y="359349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6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61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6" name="Google Shape;5766;p33"/>
              <p:cNvSpPr/>
              <p:nvPr/>
            </p:nvSpPr>
            <p:spPr>
              <a:xfrm>
                <a:off x="9203539" y="2637891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3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7" name="Google Shape;5767;p33"/>
              <p:cNvSpPr/>
              <p:nvPr/>
            </p:nvSpPr>
            <p:spPr>
              <a:xfrm>
                <a:off x="9143693" y="448453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62"/>
                      <a:pt x="1" y="183"/>
                    </a:cubicBezTo>
                    <a:cubicBezTo>
                      <a:pt x="1" y="274"/>
                      <a:pt x="92" y="366"/>
                      <a:pt x="183" y="366"/>
                    </a:cubicBezTo>
                    <a:cubicBezTo>
                      <a:pt x="305" y="366"/>
                      <a:pt x="365" y="274"/>
                      <a:pt x="365" y="183"/>
                    </a:cubicBezTo>
                    <a:cubicBezTo>
                      <a:pt x="365" y="6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8" name="Google Shape;5768;p33"/>
              <p:cNvSpPr/>
              <p:nvPr/>
            </p:nvSpPr>
            <p:spPr>
              <a:xfrm>
                <a:off x="8140198" y="5116405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274" y="365"/>
                      <a:pt x="366" y="305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9" name="Google Shape;5769;p33"/>
              <p:cNvSpPr/>
              <p:nvPr/>
            </p:nvSpPr>
            <p:spPr>
              <a:xfrm>
                <a:off x="9093211" y="5021172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304" y="365"/>
                      <a:pt x="365" y="274"/>
                      <a:pt x="365" y="18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0" name="Google Shape;5770;p33"/>
              <p:cNvSpPr/>
              <p:nvPr/>
            </p:nvSpPr>
            <p:spPr>
              <a:xfrm>
                <a:off x="8613841" y="507684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92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1" name="Google Shape;5771;p33"/>
              <p:cNvSpPr/>
              <p:nvPr/>
            </p:nvSpPr>
            <p:spPr>
              <a:xfrm>
                <a:off x="6628187" y="5014428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0" y="6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2" name="Google Shape;5772;p33"/>
              <p:cNvSpPr/>
              <p:nvPr/>
            </p:nvSpPr>
            <p:spPr>
              <a:xfrm>
                <a:off x="7853958" y="4864515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3" name="Google Shape;5773;p33"/>
              <p:cNvSpPr/>
              <p:nvPr/>
            </p:nvSpPr>
            <p:spPr>
              <a:xfrm>
                <a:off x="-14298" y="503914"/>
                <a:ext cx="45857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8" extrusionOk="0">
                    <a:moveTo>
                      <a:pt x="670" y="0"/>
                    </a:moveTo>
                    <a:cubicBezTo>
                      <a:pt x="305" y="0"/>
                      <a:pt x="1" y="304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304"/>
                      <a:pt x="1034" y="0"/>
                      <a:pt x="67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4" name="Google Shape;5774;p33"/>
              <p:cNvSpPr/>
              <p:nvPr/>
            </p:nvSpPr>
            <p:spPr>
              <a:xfrm>
                <a:off x="487447" y="3038655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2" y="1"/>
                      <a:pt x="1" y="122"/>
                      <a:pt x="1" y="335"/>
                    </a:cubicBezTo>
                    <a:cubicBezTo>
                      <a:pt x="1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22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5" name="Google Shape;5775;p33"/>
              <p:cNvSpPr/>
              <p:nvPr/>
            </p:nvSpPr>
            <p:spPr>
              <a:xfrm>
                <a:off x="518696" y="682960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6" name="Google Shape;5776;p33"/>
              <p:cNvSpPr/>
              <p:nvPr/>
            </p:nvSpPr>
            <p:spPr>
              <a:xfrm>
                <a:off x="429158" y="3971386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7" name="Google Shape;5777;p33"/>
              <p:cNvSpPr/>
              <p:nvPr/>
            </p:nvSpPr>
            <p:spPr>
              <a:xfrm>
                <a:off x="136650" y="4533490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69"/>
                      <a:pt x="335" y="669"/>
                    </a:cubicBezTo>
                    <a:cubicBezTo>
                      <a:pt x="517" y="669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8" name="Google Shape;5778;p33"/>
              <p:cNvSpPr/>
              <p:nvPr/>
            </p:nvSpPr>
            <p:spPr>
              <a:xfrm>
                <a:off x="669610" y="411087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62" y="0"/>
                      <a:pt x="1" y="91"/>
                      <a:pt x="1" y="213"/>
                    </a:cubicBezTo>
                    <a:cubicBezTo>
                      <a:pt x="1" y="304"/>
                      <a:pt x="62" y="395"/>
                      <a:pt x="183" y="395"/>
                    </a:cubicBezTo>
                    <a:cubicBezTo>
                      <a:pt x="274" y="395"/>
                      <a:pt x="366" y="304"/>
                      <a:pt x="366" y="213"/>
                    </a:cubicBezTo>
                    <a:cubicBezTo>
                      <a:pt x="366" y="9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9" name="Google Shape;5779;p33"/>
              <p:cNvSpPr/>
              <p:nvPr/>
            </p:nvSpPr>
            <p:spPr>
              <a:xfrm>
                <a:off x="215777" y="713132"/>
                <a:ext cx="13562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7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96"/>
                      <a:pt x="183" y="396"/>
                    </a:cubicBezTo>
                    <a:cubicBezTo>
                      <a:pt x="304" y="396"/>
                      <a:pt x="396" y="305"/>
                      <a:pt x="396" y="183"/>
                    </a:cubicBezTo>
                    <a:cubicBezTo>
                      <a:pt x="396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0" name="Google Shape;5780;p33"/>
              <p:cNvSpPr/>
              <p:nvPr/>
            </p:nvSpPr>
            <p:spPr>
              <a:xfrm>
                <a:off x="101253" y="338396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92"/>
                      <a:pt x="1" y="183"/>
                    </a:cubicBezTo>
                    <a:cubicBezTo>
                      <a:pt x="1" y="305"/>
                      <a:pt x="62" y="365"/>
                      <a:pt x="183" y="365"/>
                    </a:cubicBezTo>
                    <a:cubicBezTo>
                      <a:pt x="274" y="365"/>
                      <a:pt x="366" y="305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1" name="Google Shape;5781;p33"/>
              <p:cNvSpPr/>
              <p:nvPr/>
            </p:nvSpPr>
            <p:spPr>
              <a:xfrm>
                <a:off x="772660" y="4943638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61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2" name="Google Shape;5782;p33"/>
              <p:cNvSpPr/>
              <p:nvPr/>
            </p:nvSpPr>
            <p:spPr>
              <a:xfrm>
                <a:off x="1526345" y="4595958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3" y="1"/>
                    </a:moveTo>
                    <a:cubicBezTo>
                      <a:pt x="92" y="1"/>
                      <a:pt x="0" y="6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304" y="365"/>
                      <a:pt x="396" y="274"/>
                      <a:pt x="396" y="183"/>
                    </a:cubicBezTo>
                    <a:cubicBezTo>
                      <a:pt x="396" y="61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3" name="Google Shape;5783;p33"/>
              <p:cNvSpPr/>
              <p:nvPr/>
            </p:nvSpPr>
            <p:spPr>
              <a:xfrm>
                <a:off x="801839" y="3973201"/>
                <a:ext cx="14589" cy="12980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79" extrusionOk="0">
                    <a:moveTo>
                      <a:pt x="197" y="0"/>
                    </a:moveTo>
                    <a:cubicBezTo>
                      <a:pt x="122" y="0"/>
                      <a:pt x="56" y="59"/>
                      <a:pt x="30" y="160"/>
                    </a:cubicBezTo>
                    <a:cubicBezTo>
                      <a:pt x="0" y="251"/>
                      <a:pt x="61" y="342"/>
                      <a:pt x="182" y="373"/>
                    </a:cubicBezTo>
                    <a:cubicBezTo>
                      <a:pt x="195" y="377"/>
                      <a:pt x="207" y="379"/>
                      <a:pt x="219" y="379"/>
                    </a:cubicBezTo>
                    <a:cubicBezTo>
                      <a:pt x="297" y="379"/>
                      <a:pt x="369" y="300"/>
                      <a:pt x="395" y="221"/>
                    </a:cubicBezTo>
                    <a:cubicBezTo>
                      <a:pt x="426" y="130"/>
                      <a:pt x="334" y="38"/>
                      <a:pt x="243" y="8"/>
                    </a:cubicBezTo>
                    <a:cubicBezTo>
                      <a:pt x="228" y="3"/>
                      <a:pt x="212" y="0"/>
                      <a:pt x="197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4" name="Google Shape;5784;p33"/>
              <p:cNvSpPr/>
              <p:nvPr/>
            </p:nvSpPr>
            <p:spPr>
              <a:xfrm>
                <a:off x="635259" y="4899939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274" y="395"/>
                      <a:pt x="365" y="304"/>
                      <a:pt x="365" y="213"/>
                    </a:cubicBezTo>
                    <a:cubicBezTo>
                      <a:pt x="365" y="9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5" name="Google Shape;5785;p33"/>
              <p:cNvSpPr/>
              <p:nvPr/>
            </p:nvSpPr>
            <p:spPr>
              <a:xfrm>
                <a:off x="413541" y="3430070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0"/>
                    </a:moveTo>
                    <a:cubicBezTo>
                      <a:pt x="92" y="0"/>
                      <a:pt x="0" y="92"/>
                      <a:pt x="0" y="183"/>
                    </a:cubicBezTo>
                    <a:cubicBezTo>
                      <a:pt x="0" y="274"/>
                      <a:pt x="92" y="365"/>
                      <a:pt x="213" y="365"/>
                    </a:cubicBezTo>
                    <a:cubicBezTo>
                      <a:pt x="304" y="365"/>
                      <a:pt x="396" y="274"/>
                      <a:pt x="396" y="183"/>
                    </a:cubicBezTo>
                    <a:cubicBezTo>
                      <a:pt x="396" y="92"/>
                      <a:pt x="304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6" name="Google Shape;5786;p33"/>
              <p:cNvSpPr/>
              <p:nvPr/>
            </p:nvSpPr>
            <p:spPr>
              <a:xfrm>
                <a:off x="821600" y="3582060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21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3" y="365"/>
                    </a:cubicBezTo>
                    <a:cubicBezTo>
                      <a:pt x="304" y="365"/>
                      <a:pt x="396" y="274"/>
                      <a:pt x="396" y="183"/>
                    </a:cubicBezTo>
                    <a:cubicBezTo>
                      <a:pt x="396" y="61"/>
                      <a:pt x="304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7" name="Google Shape;5787;p33"/>
              <p:cNvSpPr/>
              <p:nvPr/>
            </p:nvSpPr>
            <p:spPr>
              <a:xfrm>
                <a:off x="194289" y="2463863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213" y="0"/>
                    </a:moveTo>
                    <a:cubicBezTo>
                      <a:pt x="92" y="0"/>
                      <a:pt x="0" y="91"/>
                      <a:pt x="0" y="182"/>
                    </a:cubicBezTo>
                    <a:cubicBezTo>
                      <a:pt x="0" y="304"/>
                      <a:pt x="92" y="365"/>
                      <a:pt x="213" y="365"/>
                    </a:cubicBezTo>
                    <a:cubicBezTo>
                      <a:pt x="304" y="365"/>
                      <a:pt x="396" y="304"/>
                      <a:pt x="396" y="182"/>
                    </a:cubicBezTo>
                    <a:cubicBezTo>
                      <a:pt x="396" y="91"/>
                      <a:pt x="304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8" name="Google Shape;5788;p33"/>
              <p:cNvSpPr/>
              <p:nvPr/>
            </p:nvSpPr>
            <p:spPr>
              <a:xfrm>
                <a:off x="8424888" y="4381534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4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9" name="Google Shape;5789;p33"/>
              <p:cNvSpPr/>
              <p:nvPr/>
            </p:nvSpPr>
            <p:spPr>
              <a:xfrm>
                <a:off x="8523786" y="5005044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0" name="Google Shape;5790;p33"/>
              <p:cNvSpPr/>
              <p:nvPr/>
            </p:nvSpPr>
            <p:spPr>
              <a:xfrm>
                <a:off x="7745143" y="4712399"/>
                <a:ext cx="22946" cy="2205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44" extrusionOk="0">
                    <a:moveTo>
                      <a:pt x="381" y="1"/>
                    </a:moveTo>
                    <a:cubicBezTo>
                      <a:pt x="366" y="1"/>
                      <a:pt x="350" y="2"/>
                      <a:pt x="335" y="5"/>
                    </a:cubicBezTo>
                    <a:cubicBezTo>
                      <a:pt x="152" y="5"/>
                      <a:pt x="0" y="126"/>
                      <a:pt x="0" y="339"/>
                    </a:cubicBezTo>
                    <a:cubicBezTo>
                      <a:pt x="0" y="491"/>
                      <a:pt x="152" y="643"/>
                      <a:pt x="335" y="643"/>
                    </a:cubicBezTo>
                    <a:cubicBezTo>
                      <a:pt x="517" y="643"/>
                      <a:pt x="669" y="522"/>
                      <a:pt x="669" y="339"/>
                    </a:cubicBezTo>
                    <a:cubicBezTo>
                      <a:pt x="669" y="145"/>
                      <a:pt x="542" y="1"/>
                      <a:pt x="381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1" name="Google Shape;5791;p33"/>
              <p:cNvSpPr/>
              <p:nvPr/>
            </p:nvSpPr>
            <p:spPr>
              <a:xfrm>
                <a:off x="970474" y="4658425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47" y="669"/>
                      <a:pt x="669" y="517"/>
                      <a:pt x="669" y="335"/>
                    </a:cubicBezTo>
                    <a:cubicBezTo>
                      <a:pt x="669" y="152"/>
                      <a:pt x="54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2" name="Google Shape;5792;p33"/>
              <p:cNvSpPr/>
              <p:nvPr/>
            </p:nvSpPr>
            <p:spPr>
              <a:xfrm>
                <a:off x="2298763" y="4984256"/>
                <a:ext cx="125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5" extrusionOk="0">
                    <a:moveTo>
                      <a:pt x="182" y="0"/>
                    </a:moveTo>
                    <a:cubicBezTo>
                      <a:pt x="91" y="0"/>
                      <a:pt x="0" y="61"/>
                      <a:pt x="0" y="182"/>
                    </a:cubicBezTo>
                    <a:cubicBezTo>
                      <a:pt x="0" y="274"/>
                      <a:pt x="91" y="365"/>
                      <a:pt x="182" y="365"/>
                    </a:cubicBezTo>
                    <a:cubicBezTo>
                      <a:pt x="304" y="365"/>
                      <a:pt x="365" y="274"/>
                      <a:pt x="365" y="182"/>
                    </a:cubicBezTo>
                    <a:cubicBezTo>
                      <a:pt x="365" y="61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3" name="Google Shape;5793;p33"/>
              <p:cNvSpPr/>
              <p:nvPr/>
            </p:nvSpPr>
            <p:spPr>
              <a:xfrm>
                <a:off x="1507612" y="5129705"/>
                <a:ext cx="13562" cy="12809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4" extrusionOk="0">
                    <a:moveTo>
                      <a:pt x="193" y="1"/>
                    </a:moveTo>
                    <a:cubicBezTo>
                      <a:pt x="113" y="1"/>
                      <a:pt x="31" y="55"/>
                      <a:pt x="31" y="130"/>
                    </a:cubicBezTo>
                    <a:cubicBezTo>
                      <a:pt x="0" y="252"/>
                      <a:pt x="61" y="343"/>
                      <a:pt x="183" y="373"/>
                    </a:cubicBezTo>
                    <a:cubicBezTo>
                      <a:pt x="274" y="373"/>
                      <a:pt x="365" y="312"/>
                      <a:pt x="395" y="221"/>
                    </a:cubicBezTo>
                    <a:cubicBezTo>
                      <a:pt x="395" y="130"/>
                      <a:pt x="335" y="8"/>
                      <a:pt x="243" y="8"/>
                    </a:cubicBezTo>
                    <a:cubicBezTo>
                      <a:pt x="227" y="3"/>
                      <a:pt x="210" y="1"/>
                      <a:pt x="19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4" name="Google Shape;5794;p33"/>
              <p:cNvSpPr/>
              <p:nvPr/>
            </p:nvSpPr>
            <p:spPr>
              <a:xfrm>
                <a:off x="1578401" y="4862437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66"/>
                      <a:pt x="213" y="366"/>
                    </a:cubicBezTo>
                    <a:cubicBezTo>
                      <a:pt x="304" y="366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21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5" name="Google Shape;5795;p33"/>
              <p:cNvSpPr/>
              <p:nvPr/>
            </p:nvSpPr>
            <p:spPr>
              <a:xfrm>
                <a:off x="2117628" y="5031072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1"/>
                    </a:moveTo>
                    <a:cubicBezTo>
                      <a:pt x="91" y="1"/>
                      <a:pt x="0" y="62"/>
                      <a:pt x="0" y="183"/>
                    </a:cubicBezTo>
                    <a:cubicBezTo>
                      <a:pt x="0" y="274"/>
                      <a:pt x="91" y="366"/>
                      <a:pt x="213" y="366"/>
                    </a:cubicBezTo>
                    <a:cubicBezTo>
                      <a:pt x="304" y="366"/>
                      <a:pt x="395" y="274"/>
                      <a:pt x="395" y="183"/>
                    </a:cubicBezTo>
                    <a:cubicBezTo>
                      <a:pt x="395" y="62"/>
                      <a:pt x="304" y="1"/>
                      <a:pt x="21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6" name="Google Shape;5796;p33"/>
              <p:cNvSpPr/>
              <p:nvPr/>
            </p:nvSpPr>
            <p:spPr>
              <a:xfrm>
                <a:off x="2418458" y="5072717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7" name="Google Shape;5797;p33"/>
              <p:cNvSpPr/>
              <p:nvPr/>
            </p:nvSpPr>
            <p:spPr>
              <a:xfrm>
                <a:off x="3427150" y="5120595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8"/>
                      <a:pt x="153" y="670"/>
                      <a:pt x="335" y="670"/>
                    </a:cubicBezTo>
                    <a:cubicBezTo>
                      <a:pt x="518" y="670"/>
                      <a:pt x="670" y="518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8" name="Google Shape;5798;p33"/>
              <p:cNvSpPr/>
              <p:nvPr/>
            </p:nvSpPr>
            <p:spPr>
              <a:xfrm>
                <a:off x="9112980" y="493322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92"/>
                      <a:pt x="1" y="183"/>
                    </a:cubicBezTo>
                    <a:cubicBezTo>
                      <a:pt x="1" y="304"/>
                      <a:pt x="92" y="365"/>
                      <a:pt x="183" y="365"/>
                    </a:cubicBezTo>
                    <a:cubicBezTo>
                      <a:pt x="305" y="365"/>
                      <a:pt x="366" y="304"/>
                      <a:pt x="366" y="183"/>
                    </a:cubicBezTo>
                    <a:cubicBezTo>
                      <a:pt x="366" y="92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9" name="Google Shape;5799;p33"/>
              <p:cNvSpPr/>
              <p:nvPr/>
            </p:nvSpPr>
            <p:spPr>
              <a:xfrm>
                <a:off x="8968284" y="507480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5" y="395"/>
                      <a:pt x="366" y="304"/>
                      <a:pt x="366" y="213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0" name="Google Shape;5800;p33"/>
              <p:cNvSpPr/>
              <p:nvPr/>
            </p:nvSpPr>
            <p:spPr>
              <a:xfrm>
                <a:off x="8152175" y="4661542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2" y="0"/>
                    </a:moveTo>
                    <a:cubicBezTo>
                      <a:pt x="91" y="0"/>
                      <a:pt x="0" y="92"/>
                      <a:pt x="0" y="183"/>
                    </a:cubicBezTo>
                    <a:cubicBezTo>
                      <a:pt x="0" y="304"/>
                      <a:pt x="91" y="365"/>
                      <a:pt x="182" y="365"/>
                    </a:cubicBezTo>
                    <a:cubicBezTo>
                      <a:pt x="304" y="365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1" name="Google Shape;5801;p33"/>
              <p:cNvSpPr/>
              <p:nvPr/>
            </p:nvSpPr>
            <p:spPr>
              <a:xfrm>
                <a:off x="9119221" y="4245161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2" name="Google Shape;5802;p33"/>
              <p:cNvSpPr/>
              <p:nvPr/>
            </p:nvSpPr>
            <p:spPr>
              <a:xfrm>
                <a:off x="8573761" y="4660514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61" y="0"/>
                      <a:pt x="0" y="61"/>
                      <a:pt x="0" y="182"/>
                    </a:cubicBezTo>
                    <a:cubicBezTo>
                      <a:pt x="0" y="274"/>
                      <a:pt x="61" y="365"/>
                      <a:pt x="183" y="365"/>
                    </a:cubicBezTo>
                    <a:cubicBezTo>
                      <a:pt x="274" y="365"/>
                      <a:pt x="365" y="274"/>
                      <a:pt x="365" y="182"/>
                    </a:cubicBezTo>
                    <a:cubicBezTo>
                      <a:pt x="365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3" name="Google Shape;5803;p33"/>
              <p:cNvSpPr/>
              <p:nvPr/>
            </p:nvSpPr>
            <p:spPr>
              <a:xfrm>
                <a:off x="7719648" y="4964449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213"/>
                    </a:cubicBezTo>
                    <a:cubicBezTo>
                      <a:pt x="0" y="304"/>
                      <a:pt x="92" y="395"/>
                      <a:pt x="183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4" name="Google Shape;5804;p33"/>
              <p:cNvSpPr/>
              <p:nvPr/>
            </p:nvSpPr>
            <p:spPr>
              <a:xfrm>
                <a:off x="8896467" y="5006859"/>
                <a:ext cx="13562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80" extrusionOk="0">
                    <a:moveTo>
                      <a:pt x="184" y="1"/>
                    </a:moveTo>
                    <a:cubicBezTo>
                      <a:pt x="93" y="1"/>
                      <a:pt x="26" y="60"/>
                      <a:pt x="1" y="160"/>
                    </a:cubicBezTo>
                    <a:cubicBezTo>
                      <a:pt x="1" y="252"/>
                      <a:pt x="61" y="343"/>
                      <a:pt x="153" y="373"/>
                    </a:cubicBezTo>
                    <a:cubicBezTo>
                      <a:pt x="165" y="377"/>
                      <a:pt x="178" y="379"/>
                      <a:pt x="191" y="379"/>
                    </a:cubicBezTo>
                    <a:cubicBezTo>
                      <a:pt x="274" y="379"/>
                      <a:pt x="365" y="300"/>
                      <a:pt x="365" y="221"/>
                    </a:cubicBezTo>
                    <a:cubicBezTo>
                      <a:pt x="396" y="130"/>
                      <a:pt x="335" y="8"/>
                      <a:pt x="244" y="8"/>
                    </a:cubicBezTo>
                    <a:cubicBezTo>
                      <a:pt x="223" y="3"/>
                      <a:pt x="203" y="1"/>
                      <a:pt x="18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5" name="Google Shape;5805;p33"/>
              <p:cNvSpPr/>
              <p:nvPr/>
            </p:nvSpPr>
            <p:spPr>
              <a:xfrm>
                <a:off x="7794581" y="4785403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6" name="Google Shape;5806;p33"/>
              <p:cNvSpPr/>
              <p:nvPr/>
            </p:nvSpPr>
            <p:spPr>
              <a:xfrm>
                <a:off x="9087988" y="4949906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4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7" name="Google Shape;5807;p33"/>
              <p:cNvSpPr/>
              <p:nvPr/>
            </p:nvSpPr>
            <p:spPr>
              <a:xfrm>
                <a:off x="7947633" y="4827048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34"/>
                      <a:pt x="304" y="1337"/>
                      <a:pt x="669" y="1337"/>
                    </a:cubicBezTo>
                    <a:cubicBezTo>
                      <a:pt x="1034" y="1337"/>
                      <a:pt x="1337" y="1034"/>
                      <a:pt x="1337" y="669"/>
                    </a:cubicBezTo>
                    <a:cubicBezTo>
                      <a:pt x="1337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8" name="Google Shape;5808;p33"/>
              <p:cNvSpPr/>
              <p:nvPr/>
            </p:nvSpPr>
            <p:spPr>
              <a:xfrm>
                <a:off x="8825686" y="4731270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2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2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9" name="Google Shape;5809;p33"/>
              <p:cNvSpPr/>
              <p:nvPr/>
            </p:nvSpPr>
            <p:spPr>
              <a:xfrm>
                <a:off x="8177674" y="5036266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4" y="365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0" name="Google Shape;5810;p33"/>
              <p:cNvSpPr/>
              <p:nvPr/>
            </p:nvSpPr>
            <p:spPr>
              <a:xfrm>
                <a:off x="8063150" y="4661530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62" y="0"/>
                      <a:pt x="1" y="91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5" y="365"/>
                      <a:pt x="366" y="274"/>
                      <a:pt x="366" y="183"/>
                    </a:cubicBezTo>
                    <a:cubicBezTo>
                      <a:pt x="366" y="91"/>
                      <a:pt x="27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1" name="Google Shape;5811;p33"/>
              <p:cNvSpPr/>
              <p:nvPr/>
            </p:nvSpPr>
            <p:spPr>
              <a:xfrm>
                <a:off x="8266664" y="5006106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3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2" name="Google Shape;5812;p33"/>
              <p:cNvSpPr/>
              <p:nvPr/>
            </p:nvSpPr>
            <p:spPr>
              <a:xfrm>
                <a:off x="417735" y="1763503"/>
                <a:ext cx="46851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338" extrusionOk="0">
                    <a:moveTo>
                      <a:pt x="69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64"/>
                      <a:pt x="304" y="1338"/>
                      <a:pt x="699" y="1338"/>
                    </a:cubicBezTo>
                    <a:cubicBezTo>
                      <a:pt x="1064" y="1338"/>
                      <a:pt x="1368" y="1034"/>
                      <a:pt x="1368" y="669"/>
                    </a:cubicBezTo>
                    <a:cubicBezTo>
                      <a:pt x="1368" y="304"/>
                      <a:pt x="1064" y="0"/>
                      <a:pt x="69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3" name="Google Shape;5813;p33"/>
              <p:cNvSpPr/>
              <p:nvPr/>
            </p:nvSpPr>
            <p:spPr>
              <a:xfrm>
                <a:off x="681098" y="1364793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4" name="Google Shape;5814;p33"/>
              <p:cNvSpPr/>
              <p:nvPr/>
            </p:nvSpPr>
            <p:spPr>
              <a:xfrm>
                <a:off x="1880259" y="5001928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8"/>
                      <a:pt x="153" y="669"/>
                      <a:pt x="335" y="669"/>
                    </a:cubicBezTo>
                    <a:cubicBezTo>
                      <a:pt x="518" y="669"/>
                      <a:pt x="670" y="518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5" name="Google Shape;5815;p33"/>
              <p:cNvSpPr/>
              <p:nvPr/>
            </p:nvSpPr>
            <p:spPr>
              <a:xfrm>
                <a:off x="8871492" y="5156484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6" name="Google Shape;5816;p33"/>
              <p:cNvSpPr/>
              <p:nvPr/>
            </p:nvSpPr>
            <p:spPr>
              <a:xfrm>
                <a:off x="298422" y="2133887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1" y="152"/>
                      <a:pt x="1" y="334"/>
                    </a:cubicBezTo>
                    <a:cubicBezTo>
                      <a:pt x="1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7" name="Google Shape;5817;p33"/>
              <p:cNvSpPr/>
              <p:nvPr/>
            </p:nvSpPr>
            <p:spPr>
              <a:xfrm>
                <a:off x="3009741" y="4930111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213"/>
                    </a:cubicBezTo>
                    <a:cubicBezTo>
                      <a:pt x="0" y="304"/>
                      <a:pt x="91" y="396"/>
                      <a:pt x="183" y="396"/>
                    </a:cubicBezTo>
                    <a:cubicBezTo>
                      <a:pt x="304" y="396"/>
                      <a:pt x="365" y="304"/>
                      <a:pt x="365" y="21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8" name="Google Shape;5818;p33"/>
              <p:cNvSpPr/>
              <p:nvPr/>
            </p:nvSpPr>
            <p:spPr>
              <a:xfrm>
                <a:off x="3664519" y="4639692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0"/>
                    </a:moveTo>
                    <a:cubicBezTo>
                      <a:pt x="91" y="0"/>
                      <a:pt x="0" y="91"/>
                      <a:pt x="0" y="213"/>
                    </a:cubicBezTo>
                    <a:cubicBezTo>
                      <a:pt x="0" y="304"/>
                      <a:pt x="91" y="395"/>
                      <a:pt x="183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9" name="Google Shape;5819;p33"/>
              <p:cNvSpPr/>
              <p:nvPr/>
            </p:nvSpPr>
            <p:spPr>
              <a:xfrm>
                <a:off x="2872340" y="4887438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2" y="0"/>
                    </a:moveTo>
                    <a:cubicBezTo>
                      <a:pt x="91" y="0"/>
                      <a:pt x="0" y="91"/>
                      <a:pt x="0" y="213"/>
                    </a:cubicBezTo>
                    <a:cubicBezTo>
                      <a:pt x="0" y="304"/>
                      <a:pt x="91" y="395"/>
                      <a:pt x="182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0" name="Google Shape;5820;p33"/>
              <p:cNvSpPr/>
              <p:nvPr/>
            </p:nvSpPr>
            <p:spPr>
              <a:xfrm>
                <a:off x="4584715" y="4807265"/>
                <a:ext cx="45857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9" extrusionOk="0">
                    <a:moveTo>
                      <a:pt x="670" y="1"/>
                    </a:moveTo>
                    <a:cubicBezTo>
                      <a:pt x="275" y="1"/>
                      <a:pt x="1" y="274"/>
                      <a:pt x="1" y="670"/>
                    </a:cubicBezTo>
                    <a:cubicBezTo>
                      <a:pt x="1" y="1034"/>
                      <a:pt x="275" y="1338"/>
                      <a:pt x="670" y="1338"/>
                    </a:cubicBezTo>
                    <a:cubicBezTo>
                      <a:pt x="1034" y="1338"/>
                      <a:pt x="1338" y="1034"/>
                      <a:pt x="1338" y="670"/>
                    </a:cubicBezTo>
                    <a:cubicBezTo>
                      <a:pt x="1338" y="274"/>
                      <a:pt x="1034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1" name="Google Shape;5821;p33"/>
              <p:cNvSpPr/>
              <p:nvPr/>
            </p:nvSpPr>
            <p:spPr>
              <a:xfrm>
                <a:off x="3842504" y="4588663"/>
                <a:ext cx="45857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9" extrusionOk="0">
                    <a:moveTo>
                      <a:pt x="670" y="1"/>
                    </a:moveTo>
                    <a:cubicBezTo>
                      <a:pt x="305" y="1"/>
                      <a:pt x="1" y="305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305"/>
                      <a:pt x="1034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2" name="Google Shape;5822;p33"/>
              <p:cNvSpPr/>
              <p:nvPr/>
            </p:nvSpPr>
            <p:spPr>
              <a:xfrm>
                <a:off x="8358294" y="4809830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3" name="Google Shape;5823;p33"/>
              <p:cNvSpPr/>
              <p:nvPr/>
            </p:nvSpPr>
            <p:spPr>
              <a:xfrm>
                <a:off x="5542447" y="4636541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4" name="Google Shape;5824;p33"/>
              <p:cNvSpPr/>
              <p:nvPr/>
            </p:nvSpPr>
            <p:spPr>
              <a:xfrm>
                <a:off x="4485843" y="4584519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cubicBezTo>
                      <a:pt x="0" y="304"/>
                      <a:pt x="92" y="365"/>
                      <a:pt x="183" y="365"/>
                    </a:cubicBezTo>
                    <a:cubicBezTo>
                      <a:pt x="304" y="365"/>
                      <a:pt x="396" y="304"/>
                      <a:pt x="396" y="183"/>
                    </a:cubicBezTo>
                    <a:cubicBezTo>
                      <a:pt x="396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5" name="Google Shape;5825;p33"/>
              <p:cNvSpPr/>
              <p:nvPr/>
            </p:nvSpPr>
            <p:spPr>
              <a:xfrm>
                <a:off x="8890226" y="5087783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3" y="0"/>
                    </a:moveTo>
                    <a:cubicBezTo>
                      <a:pt x="91" y="0"/>
                      <a:pt x="0" y="61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304" y="365"/>
                      <a:pt x="395" y="274"/>
                      <a:pt x="395" y="183"/>
                    </a:cubicBezTo>
                    <a:cubicBezTo>
                      <a:pt x="395" y="6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6" name="Google Shape;5826;p33"/>
              <p:cNvSpPr/>
              <p:nvPr/>
            </p:nvSpPr>
            <p:spPr>
              <a:xfrm>
                <a:off x="4117340" y="4989461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7" name="Google Shape;5827;p33"/>
              <p:cNvSpPr/>
              <p:nvPr/>
            </p:nvSpPr>
            <p:spPr>
              <a:xfrm>
                <a:off x="3389683" y="4617808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8"/>
                      <a:pt x="153" y="670"/>
                      <a:pt x="335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28" name="Google Shape;5828;p33"/>
            <p:cNvGrpSpPr/>
            <p:nvPr/>
          </p:nvGrpSpPr>
          <p:grpSpPr>
            <a:xfrm rot="10800000">
              <a:off x="-14298" y="100058"/>
              <a:ext cx="9234549" cy="5210597"/>
              <a:chOff x="-14298" y="-31167"/>
              <a:chExt cx="9234549" cy="5210597"/>
            </a:xfrm>
          </p:grpSpPr>
          <p:sp>
            <p:nvSpPr>
              <p:cNvPr id="5829" name="Google Shape;5829;p33"/>
              <p:cNvSpPr/>
              <p:nvPr/>
            </p:nvSpPr>
            <p:spPr>
              <a:xfrm>
                <a:off x="464536" y="309232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670" y="1"/>
                    </a:moveTo>
                    <a:cubicBezTo>
                      <a:pt x="305" y="1"/>
                      <a:pt x="1" y="274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65" y="1338"/>
                      <a:pt x="1369" y="1034"/>
                      <a:pt x="1369" y="669"/>
                    </a:cubicBezTo>
                    <a:cubicBezTo>
                      <a:pt x="1369" y="274"/>
                      <a:pt x="1065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0" name="Google Shape;5830;p33"/>
              <p:cNvSpPr/>
              <p:nvPr/>
            </p:nvSpPr>
            <p:spPr>
              <a:xfrm>
                <a:off x="1128697" y="450812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64" y="1338"/>
                      <a:pt x="1338" y="1034"/>
                      <a:pt x="1338" y="669"/>
                    </a:cubicBezTo>
                    <a:cubicBezTo>
                      <a:pt x="1338" y="304"/>
                      <a:pt x="106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1" name="Google Shape;5831;p33"/>
              <p:cNvSpPr/>
              <p:nvPr/>
            </p:nvSpPr>
            <p:spPr>
              <a:xfrm>
                <a:off x="1304" y="47958"/>
                <a:ext cx="45857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8" extrusionOk="0">
                    <a:moveTo>
                      <a:pt x="669" y="0"/>
                    </a:moveTo>
                    <a:cubicBezTo>
                      <a:pt x="274" y="0"/>
                      <a:pt x="1" y="304"/>
                      <a:pt x="1" y="669"/>
                    </a:cubicBezTo>
                    <a:cubicBezTo>
                      <a:pt x="1" y="1064"/>
                      <a:pt x="274" y="1338"/>
                      <a:pt x="669" y="1338"/>
                    </a:cubicBezTo>
                    <a:cubicBezTo>
                      <a:pt x="1034" y="1338"/>
                      <a:pt x="1338" y="1064"/>
                      <a:pt x="1338" y="669"/>
                    </a:cubicBezTo>
                    <a:cubicBezTo>
                      <a:pt x="1338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2" name="Google Shape;5832;p33"/>
              <p:cNvSpPr/>
              <p:nvPr/>
            </p:nvSpPr>
            <p:spPr>
              <a:xfrm>
                <a:off x="2801551" y="385228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64"/>
                      <a:pt x="304" y="1338"/>
                      <a:pt x="669" y="1338"/>
                    </a:cubicBezTo>
                    <a:cubicBezTo>
                      <a:pt x="1034" y="1338"/>
                      <a:pt x="1338" y="1064"/>
                      <a:pt x="1338" y="669"/>
                    </a:cubicBezTo>
                    <a:cubicBezTo>
                      <a:pt x="1338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3" name="Google Shape;5833;p33"/>
              <p:cNvSpPr/>
              <p:nvPr/>
            </p:nvSpPr>
            <p:spPr>
              <a:xfrm>
                <a:off x="722693" y="147892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47"/>
                      <a:pt x="670" y="335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4" name="Google Shape;5834;p33"/>
              <p:cNvSpPr/>
              <p:nvPr/>
            </p:nvSpPr>
            <p:spPr>
              <a:xfrm>
                <a:off x="1195309" y="89466"/>
                <a:ext cx="22946" cy="23049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3" extrusionOk="0">
                    <a:moveTo>
                      <a:pt x="381" y="0"/>
                    </a:moveTo>
                    <a:cubicBezTo>
                      <a:pt x="366" y="0"/>
                      <a:pt x="351" y="1"/>
                      <a:pt x="335" y="4"/>
                    </a:cubicBezTo>
                    <a:cubicBezTo>
                      <a:pt x="153" y="4"/>
                      <a:pt x="1" y="126"/>
                      <a:pt x="1" y="338"/>
                    </a:cubicBezTo>
                    <a:cubicBezTo>
                      <a:pt x="1" y="521"/>
                      <a:pt x="153" y="673"/>
                      <a:pt x="335" y="673"/>
                    </a:cubicBezTo>
                    <a:cubicBezTo>
                      <a:pt x="517" y="673"/>
                      <a:pt x="669" y="521"/>
                      <a:pt x="669" y="338"/>
                    </a:cubicBezTo>
                    <a:cubicBezTo>
                      <a:pt x="669" y="144"/>
                      <a:pt x="542" y="0"/>
                      <a:pt x="381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5" name="Google Shape;5835;p33"/>
              <p:cNvSpPr/>
              <p:nvPr/>
            </p:nvSpPr>
            <p:spPr>
              <a:xfrm>
                <a:off x="718549" y="792259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2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2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6" name="Google Shape;5836;p33"/>
              <p:cNvSpPr/>
              <p:nvPr/>
            </p:nvSpPr>
            <p:spPr>
              <a:xfrm>
                <a:off x="1299" y="180174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213"/>
                    </a:cubicBezTo>
                    <a:cubicBezTo>
                      <a:pt x="0" y="304"/>
                      <a:pt x="92" y="395"/>
                      <a:pt x="183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7" name="Google Shape;5837;p33"/>
              <p:cNvSpPr/>
              <p:nvPr/>
            </p:nvSpPr>
            <p:spPr>
              <a:xfrm>
                <a:off x="351068" y="-3116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66"/>
                      <a:pt x="183" y="366"/>
                    </a:cubicBezTo>
                    <a:cubicBezTo>
                      <a:pt x="304" y="366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8" name="Google Shape;5838;p33"/>
              <p:cNvSpPr/>
              <p:nvPr/>
            </p:nvSpPr>
            <p:spPr>
              <a:xfrm>
                <a:off x="206373" y="11041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65"/>
                      <a:pt x="183" y="365"/>
                    </a:cubicBezTo>
                    <a:cubicBezTo>
                      <a:pt x="304" y="365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9" name="Google Shape;5839;p33"/>
              <p:cNvSpPr/>
              <p:nvPr/>
            </p:nvSpPr>
            <p:spPr>
              <a:xfrm>
                <a:off x="127261" y="220757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91" y="1"/>
                      <a:pt x="0" y="61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304" y="365"/>
                      <a:pt x="365" y="274"/>
                      <a:pt x="365" y="183"/>
                    </a:cubicBezTo>
                    <a:cubicBezTo>
                      <a:pt x="365" y="61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0" name="Google Shape;5840;p33"/>
              <p:cNvSpPr/>
              <p:nvPr/>
            </p:nvSpPr>
            <p:spPr>
              <a:xfrm>
                <a:off x="134556" y="42739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2" y="1"/>
                    </a:moveTo>
                    <a:cubicBezTo>
                      <a:pt x="91" y="1"/>
                      <a:pt x="0" y="62"/>
                      <a:pt x="0" y="183"/>
                    </a:cubicBezTo>
                    <a:cubicBezTo>
                      <a:pt x="0" y="274"/>
                      <a:pt x="91" y="366"/>
                      <a:pt x="182" y="366"/>
                    </a:cubicBezTo>
                    <a:cubicBezTo>
                      <a:pt x="304" y="366"/>
                      <a:pt x="395" y="274"/>
                      <a:pt x="395" y="183"/>
                    </a:cubicBezTo>
                    <a:cubicBezTo>
                      <a:pt x="395" y="62"/>
                      <a:pt x="304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1" name="Google Shape;5841;p33"/>
              <p:cNvSpPr/>
              <p:nvPr/>
            </p:nvSpPr>
            <p:spPr>
              <a:xfrm>
                <a:off x="420836" y="1199256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22" y="1"/>
                      <a:pt x="0" y="153"/>
                      <a:pt x="0" y="335"/>
                    </a:cubicBezTo>
                    <a:cubicBezTo>
                      <a:pt x="0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2" name="Google Shape;5842;p33"/>
              <p:cNvSpPr/>
              <p:nvPr/>
            </p:nvSpPr>
            <p:spPr>
              <a:xfrm>
                <a:off x="2260235" y="55253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48" y="669"/>
                      <a:pt x="669" y="517"/>
                      <a:pt x="669" y="334"/>
                    </a:cubicBezTo>
                    <a:cubicBezTo>
                      <a:pt x="669" y="152"/>
                      <a:pt x="54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3" name="Google Shape;5843;p33"/>
              <p:cNvSpPr/>
              <p:nvPr/>
            </p:nvSpPr>
            <p:spPr>
              <a:xfrm>
                <a:off x="452070" y="2012258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64" y="1338"/>
                      <a:pt x="1337" y="1034"/>
                      <a:pt x="1337" y="669"/>
                    </a:cubicBezTo>
                    <a:cubicBezTo>
                      <a:pt x="1337" y="305"/>
                      <a:pt x="106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4" name="Google Shape;5844;p33"/>
              <p:cNvSpPr/>
              <p:nvPr/>
            </p:nvSpPr>
            <p:spPr>
              <a:xfrm>
                <a:off x="278195" y="3216674"/>
                <a:ext cx="45857" cy="46885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69" extrusionOk="0">
                    <a:moveTo>
                      <a:pt x="670" y="0"/>
                    </a:moveTo>
                    <a:cubicBezTo>
                      <a:pt x="305" y="0"/>
                      <a:pt x="1" y="304"/>
                      <a:pt x="1" y="699"/>
                    </a:cubicBezTo>
                    <a:cubicBezTo>
                      <a:pt x="1" y="1064"/>
                      <a:pt x="305" y="1368"/>
                      <a:pt x="670" y="1368"/>
                    </a:cubicBezTo>
                    <a:cubicBezTo>
                      <a:pt x="1034" y="1368"/>
                      <a:pt x="1338" y="1064"/>
                      <a:pt x="1338" y="699"/>
                    </a:cubicBezTo>
                    <a:cubicBezTo>
                      <a:pt x="1338" y="304"/>
                      <a:pt x="1034" y="0"/>
                      <a:pt x="67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5" name="Google Shape;5845;p33"/>
              <p:cNvSpPr/>
              <p:nvPr/>
            </p:nvSpPr>
            <p:spPr>
              <a:xfrm>
                <a:off x="589440" y="551267"/>
                <a:ext cx="46885" cy="46885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69" extrusionOk="0">
                    <a:moveTo>
                      <a:pt x="670" y="1"/>
                    </a:moveTo>
                    <a:cubicBezTo>
                      <a:pt x="305" y="1"/>
                      <a:pt x="1" y="305"/>
                      <a:pt x="1" y="669"/>
                    </a:cubicBezTo>
                    <a:cubicBezTo>
                      <a:pt x="1" y="1065"/>
                      <a:pt x="305" y="1368"/>
                      <a:pt x="670" y="1368"/>
                    </a:cubicBezTo>
                    <a:cubicBezTo>
                      <a:pt x="1065" y="1368"/>
                      <a:pt x="1369" y="1065"/>
                      <a:pt x="1369" y="669"/>
                    </a:cubicBezTo>
                    <a:cubicBezTo>
                      <a:pt x="1369" y="305"/>
                      <a:pt x="1065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6" name="Google Shape;5846;p33"/>
              <p:cNvSpPr/>
              <p:nvPr/>
            </p:nvSpPr>
            <p:spPr>
              <a:xfrm>
                <a:off x="720599" y="122912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69" y="517"/>
                      <a:pt x="669" y="335"/>
                    </a:cubicBezTo>
                    <a:cubicBezTo>
                      <a:pt x="669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7" name="Google Shape;5847;p33"/>
              <p:cNvSpPr/>
              <p:nvPr/>
            </p:nvSpPr>
            <p:spPr>
              <a:xfrm>
                <a:off x="276" y="1910235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5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8" name="Google Shape;5848;p33"/>
              <p:cNvSpPr/>
              <p:nvPr/>
            </p:nvSpPr>
            <p:spPr>
              <a:xfrm>
                <a:off x="45042" y="624146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9" name="Google Shape;5849;p33"/>
              <p:cNvSpPr/>
              <p:nvPr/>
            </p:nvSpPr>
            <p:spPr>
              <a:xfrm>
                <a:off x="393750" y="1389269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33"/>
              <p:cNvSpPr/>
              <p:nvPr/>
            </p:nvSpPr>
            <p:spPr>
              <a:xfrm>
                <a:off x="136610" y="1473052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33"/>
              <p:cNvSpPr/>
              <p:nvPr/>
            </p:nvSpPr>
            <p:spPr>
              <a:xfrm>
                <a:off x="52333" y="912982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2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33"/>
              <p:cNvSpPr/>
              <p:nvPr/>
            </p:nvSpPr>
            <p:spPr>
              <a:xfrm>
                <a:off x="282368" y="1865494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33"/>
              <p:cNvSpPr/>
              <p:nvPr/>
            </p:nvSpPr>
            <p:spPr>
              <a:xfrm>
                <a:off x="376035" y="161356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6"/>
                      <a:pt x="183" y="366"/>
                    </a:cubicBezTo>
                    <a:cubicBezTo>
                      <a:pt x="305" y="366"/>
                      <a:pt x="366" y="305"/>
                      <a:pt x="366" y="183"/>
                    </a:cubicBezTo>
                    <a:cubicBezTo>
                      <a:pt x="36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33"/>
              <p:cNvSpPr/>
              <p:nvPr/>
            </p:nvSpPr>
            <p:spPr>
              <a:xfrm>
                <a:off x="157442" y="125601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6" y="274"/>
                      <a:pt x="366" y="183"/>
                    </a:cubicBezTo>
                    <a:cubicBezTo>
                      <a:pt x="366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33"/>
              <p:cNvSpPr/>
              <p:nvPr/>
            </p:nvSpPr>
            <p:spPr>
              <a:xfrm>
                <a:off x="820542" y="76154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92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33"/>
              <p:cNvSpPr/>
              <p:nvPr/>
            </p:nvSpPr>
            <p:spPr>
              <a:xfrm>
                <a:off x="12746" y="1397591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6" y="274"/>
                      <a:pt x="366" y="183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33"/>
              <p:cNvSpPr/>
              <p:nvPr/>
            </p:nvSpPr>
            <p:spPr>
              <a:xfrm>
                <a:off x="121003" y="1668249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5" y="395"/>
                      <a:pt x="366" y="304"/>
                      <a:pt x="366" y="213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33"/>
              <p:cNvSpPr/>
              <p:nvPr/>
            </p:nvSpPr>
            <p:spPr>
              <a:xfrm>
                <a:off x="542624" y="1667187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183"/>
                    </a:cubicBezTo>
                    <a:cubicBezTo>
                      <a:pt x="0" y="305"/>
                      <a:pt x="61" y="365"/>
                      <a:pt x="183" y="365"/>
                    </a:cubicBezTo>
                    <a:cubicBezTo>
                      <a:pt x="274" y="365"/>
                      <a:pt x="365" y="30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33"/>
              <p:cNvSpPr/>
              <p:nvPr/>
            </p:nvSpPr>
            <p:spPr>
              <a:xfrm>
                <a:off x="474945" y="605399"/>
                <a:ext cx="13562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7" extrusionOk="0">
                    <a:moveTo>
                      <a:pt x="182" y="1"/>
                    </a:moveTo>
                    <a:cubicBezTo>
                      <a:pt x="91" y="1"/>
                      <a:pt x="0" y="92"/>
                      <a:pt x="0" y="214"/>
                    </a:cubicBezTo>
                    <a:cubicBezTo>
                      <a:pt x="0" y="305"/>
                      <a:pt x="91" y="396"/>
                      <a:pt x="182" y="396"/>
                    </a:cubicBezTo>
                    <a:cubicBezTo>
                      <a:pt x="304" y="396"/>
                      <a:pt x="395" y="305"/>
                      <a:pt x="395" y="214"/>
                    </a:cubicBezTo>
                    <a:cubicBezTo>
                      <a:pt x="395" y="92"/>
                      <a:pt x="304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33"/>
              <p:cNvSpPr/>
              <p:nvPr/>
            </p:nvSpPr>
            <p:spPr>
              <a:xfrm>
                <a:off x="501997" y="1653125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96"/>
                      <a:pt x="183" y="396"/>
                    </a:cubicBezTo>
                    <a:cubicBezTo>
                      <a:pt x="274" y="396"/>
                      <a:pt x="365" y="30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33"/>
              <p:cNvSpPr/>
              <p:nvPr/>
            </p:nvSpPr>
            <p:spPr>
              <a:xfrm>
                <a:off x="509292" y="1475141"/>
                <a:ext cx="13562" cy="1277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3" extrusionOk="0">
                    <a:moveTo>
                      <a:pt x="244" y="0"/>
                    </a:moveTo>
                    <a:cubicBezTo>
                      <a:pt x="122" y="0"/>
                      <a:pt x="31" y="61"/>
                      <a:pt x="0" y="152"/>
                    </a:cubicBezTo>
                    <a:cubicBezTo>
                      <a:pt x="0" y="243"/>
                      <a:pt x="61" y="365"/>
                      <a:pt x="152" y="365"/>
                    </a:cubicBezTo>
                    <a:cubicBezTo>
                      <a:pt x="169" y="370"/>
                      <a:pt x="186" y="373"/>
                      <a:pt x="203" y="373"/>
                    </a:cubicBezTo>
                    <a:cubicBezTo>
                      <a:pt x="283" y="373"/>
                      <a:pt x="365" y="318"/>
                      <a:pt x="365" y="243"/>
                    </a:cubicBezTo>
                    <a:cubicBezTo>
                      <a:pt x="396" y="122"/>
                      <a:pt x="335" y="31"/>
                      <a:pt x="24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33"/>
              <p:cNvSpPr/>
              <p:nvPr/>
            </p:nvSpPr>
            <p:spPr>
              <a:xfrm>
                <a:off x="120994" y="93173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96"/>
                      <a:pt x="183" y="396"/>
                    </a:cubicBezTo>
                    <a:cubicBezTo>
                      <a:pt x="274" y="396"/>
                      <a:pt x="366" y="305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33"/>
              <p:cNvSpPr/>
              <p:nvPr/>
            </p:nvSpPr>
            <p:spPr>
              <a:xfrm>
                <a:off x="529053" y="108372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2"/>
                      <a:pt x="1" y="213"/>
                    </a:cubicBezTo>
                    <a:cubicBezTo>
                      <a:pt x="1" y="304"/>
                      <a:pt x="92" y="396"/>
                      <a:pt x="183" y="396"/>
                    </a:cubicBezTo>
                    <a:cubicBezTo>
                      <a:pt x="305" y="396"/>
                      <a:pt x="366" y="304"/>
                      <a:pt x="366" y="213"/>
                    </a:cubicBezTo>
                    <a:cubicBezTo>
                      <a:pt x="366" y="92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33"/>
              <p:cNvSpPr/>
              <p:nvPr/>
            </p:nvSpPr>
            <p:spPr>
              <a:xfrm>
                <a:off x="629026" y="1801978"/>
                <a:ext cx="13562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96"/>
                      <a:pt x="183" y="396"/>
                    </a:cubicBezTo>
                    <a:cubicBezTo>
                      <a:pt x="304" y="396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33"/>
              <p:cNvSpPr/>
              <p:nvPr/>
            </p:nvSpPr>
            <p:spPr>
              <a:xfrm>
                <a:off x="19010" y="3106328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213"/>
                    </a:cubicBezTo>
                    <a:cubicBezTo>
                      <a:pt x="0" y="304"/>
                      <a:pt x="92" y="396"/>
                      <a:pt x="183" y="396"/>
                    </a:cubicBezTo>
                    <a:cubicBezTo>
                      <a:pt x="304" y="396"/>
                      <a:pt x="365" y="304"/>
                      <a:pt x="365" y="21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33"/>
              <p:cNvSpPr/>
              <p:nvPr/>
            </p:nvSpPr>
            <p:spPr>
              <a:xfrm>
                <a:off x="492653" y="3066773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183"/>
                    </a:cubicBezTo>
                    <a:cubicBezTo>
                      <a:pt x="0" y="304"/>
                      <a:pt x="92" y="365"/>
                      <a:pt x="183" y="365"/>
                    </a:cubicBezTo>
                    <a:cubicBezTo>
                      <a:pt x="304" y="365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33"/>
              <p:cNvSpPr/>
              <p:nvPr/>
            </p:nvSpPr>
            <p:spPr>
              <a:xfrm>
                <a:off x="185972" y="2937486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22" y="0"/>
                      <a:pt x="1" y="152"/>
                      <a:pt x="1" y="335"/>
                    </a:cubicBezTo>
                    <a:cubicBezTo>
                      <a:pt x="1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33"/>
              <p:cNvSpPr/>
              <p:nvPr/>
            </p:nvSpPr>
            <p:spPr>
              <a:xfrm>
                <a:off x="568648" y="3566444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33"/>
              <p:cNvSpPr/>
              <p:nvPr/>
            </p:nvSpPr>
            <p:spPr>
              <a:xfrm>
                <a:off x="3313688" y="309232"/>
                <a:ext cx="45857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8" extrusionOk="0">
                    <a:moveTo>
                      <a:pt x="670" y="1"/>
                    </a:moveTo>
                    <a:cubicBezTo>
                      <a:pt x="305" y="1"/>
                      <a:pt x="1" y="274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274"/>
                      <a:pt x="1034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33"/>
              <p:cNvSpPr/>
              <p:nvPr/>
            </p:nvSpPr>
            <p:spPr>
              <a:xfrm>
                <a:off x="4561838" y="291526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274" y="1"/>
                      <a:pt x="0" y="305"/>
                      <a:pt x="0" y="670"/>
                    </a:cubicBezTo>
                    <a:cubicBezTo>
                      <a:pt x="0" y="1034"/>
                      <a:pt x="274" y="1338"/>
                      <a:pt x="669" y="1338"/>
                    </a:cubicBezTo>
                    <a:cubicBezTo>
                      <a:pt x="1034" y="1338"/>
                      <a:pt x="1338" y="1034"/>
                      <a:pt x="1338" y="670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33"/>
              <p:cNvSpPr/>
              <p:nvPr/>
            </p:nvSpPr>
            <p:spPr>
              <a:xfrm>
                <a:off x="2849429" y="47958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69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64"/>
                      <a:pt x="304" y="1338"/>
                      <a:pt x="699" y="1338"/>
                    </a:cubicBezTo>
                    <a:cubicBezTo>
                      <a:pt x="1064" y="1338"/>
                      <a:pt x="1368" y="1064"/>
                      <a:pt x="1368" y="669"/>
                    </a:cubicBezTo>
                    <a:cubicBezTo>
                      <a:pt x="1368" y="304"/>
                      <a:pt x="1064" y="0"/>
                      <a:pt x="69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33"/>
              <p:cNvSpPr/>
              <p:nvPr/>
            </p:nvSpPr>
            <p:spPr>
              <a:xfrm>
                <a:off x="5650703" y="385228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274" y="0"/>
                      <a:pt x="0" y="304"/>
                      <a:pt x="0" y="669"/>
                    </a:cubicBezTo>
                    <a:cubicBezTo>
                      <a:pt x="0" y="1064"/>
                      <a:pt x="274" y="1338"/>
                      <a:pt x="669" y="1338"/>
                    </a:cubicBezTo>
                    <a:cubicBezTo>
                      <a:pt x="1034" y="1338"/>
                      <a:pt x="1338" y="1064"/>
                      <a:pt x="1338" y="669"/>
                    </a:cubicBezTo>
                    <a:cubicBezTo>
                      <a:pt x="1338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33"/>
              <p:cNvSpPr/>
              <p:nvPr/>
            </p:nvSpPr>
            <p:spPr>
              <a:xfrm>
                <a:off x="3571846" y="148920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2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22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33"/>
              <p:cNvSpPr/>
              <p:nvPr/>
            </p:nvSpPr>
            <p:spPr>
              <a:xfrm>
                <a:off x="4044461" y="89603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2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2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33"/>
              <p:cNvSpPr/>
              <p:nvPr/>
            </p:nvSpPr>
            <p:spPr>
              <a:xfrm>
                <a:off x="1712655" y="62726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5" y="365"/>
                      <a:pt x="366" y="305"/>
                      <a:pt x="366" y="183"/>
                    </a:cubicBezTo>
                    <a:cubicBezTo>
                      <a:pt x="36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33"/>
              <p:cNvSpPr/>
              <p:nvPr/>
            </p:nvSpPr>
            <p:spPr>
              <a:xfrm>
                <a:off x="1337910" y="116645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0" y="62"/>
                      <a:pt x="0" y="183"/>
                    </a:cubicBezTo>
                    <a:cubicBezTo>
                      <a:pt x="0" y="275"/>
                      <a:pt x="61" y="366"/>
                      <a:pt x="183" y="366"/>
                    </a:cubicBezTo>
                    <a:cubicBezTo>
                      <a:pt x="274" y="366"/>
                      <a:pt x="365" y="275"/>
                      <a:pt x="365" y="183"/>
                    </a:cubicBezTo>
                    <a:cubicBezTo>
                      <a:pt x="365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33"/>
              <p:cNvSpPr/>
              <p:nvPr/>
            </p:nvSpPr>
            <p:spPr>
              <a:xfrm>
                <a:off x="1743889" y="301431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33"/>
              <p:cNvSpPr/>
              <p:nvPr/>
            </p:nvSpPr>
            <p:spPr>
              <a:xfrm>
                <a:off x="5109387" y="55253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33"/>
              <p:cNvSpPr/>
              <p:nvPr/>
            </p:nvSpPr>
            <p:spPr>
              <a:xfrm>
                <a:off x="1853218" y="-5107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670" y="0"/>
                    </a:moveTo>
                    <a:cubicBezTo>
                      <a:pt x="305" y="0"/>
                      <a:pt x="1" y="304"/>
                      <a:pt x="1" y="669"/>
                    </a:cubicBezTo>
                    <a:cubicBezTo>
                      <a:pt x="1" y="1033"/>
                      <a:pt x="305" y="1337"/>
                      <a:pt x="670" y="1337"/>
                    </a:cubicBezTo>
                    <a:cubicBezTo>
                      <a:pt x="1065" y="1337"/>
                      <a:pt x="1369" y="1064"/>
                      <a:pt x="1369" y="669"/>
                    </a:cubicBezTo>
                    <a:cubicBezTo>
                      <a:pt x="1369" y="304"/>
                      <a:pt x="1065" y="0"/>
                      <a:pt x="67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33"/>
              <p:cNvSpPr/>
              <p:nvPr/>
            </p:nvSpPr>
            <p:spPr>
              <a:xfrm>
                <a:off x="1309848" y="91677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70"/>
                    </a:cubicBezTo>
                    <a:cubicBezTo>
                      <a:pt x="0" y="1065"/>
                      <a:pt x="304" y="1338"/>
                      <a:pt x="669" y="1338"/>
                    </a:cubicBezTo>
                    <a:cubicBezTo>
                      <a:pt x="1034" y="1338"/>
                      <a:pt x="1338" y="1065"/>
                      <a:pt x="1338" y="670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33"/>
              <p:cNvSpPr/>
              <p:nvPr/>
            </p:nvSpPr>
            <p:spPr>
              <a:xfrm>
                <a:off x="469756" y="1022318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700" y="0"/>
                    </a:moveTo>
                    <a:cubicBezTo>
                      <a:pt x="305" y="0"/>
                      <a:pt x="1" y="274"/>
                      <a:pt x="1" y="669"/>
                    </a:cubicBezTo>
                    <a:cubicBezTo>
                      <a:pt x="1" y="1034"/>
                      <a:pt x="305" y="1338"/>
                      <a:pt x="700" y="1338"/>
                    </a:cubicBezTo>
                    <a:cubicBezTo>
                      <a:pt x="1065" y="1338"/>
                      <a:pt x="1369" y="1034"/>
                      <a:pt x="1369" y="669"/>
                    </a:cubicBezTo>
                    <a:cubicBezTo>
                      <a:pt x="1369" y="274"/>
                      <a:pt x="1065" y="0"/>
                      <a:pt x="70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33"/>
              <p:cNvSpPr/>
              <p:nvPr/>
            </p:nvSpPr>
            <p:spPr>
              <a:xfrm>
                <a:off x="367716" y="260835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5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33"/>
              <p:cNvSpPr/>
              <p:nvPr/>
            </p:nvSpPr>
            <p:spPr>
              <a:xfrm>
                <a:off x="1376447" y="15157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2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33"/>
              <p:cNvSpPr/>
              <p:nvPr/>
            </p:nvSpPr>
            <p:spPr>
              <a:xfrm>
                <a:off x="8505044" y="291943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33"/>
              <p:cNvSpPr/>
              <p:nvPr/>
            </p:nvSpPr>
            <p:spPr>
              <a:xfrm>
                <a:off x="8468605" y="3331674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275" y="395"/>
                      <a:pt x="366" y="304"/>
                      <a:pt x="366" y="213"/>
                    </a:cubicBezTo>
                    <a:cubicBezTo>
                      <a:pt x="366" y="91"/>
                      <a:pt x="27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33"/>
              <p:cNvSpPr/>
              <p:nvPr/>
            </p:nvSpPr>
            <p:spPr>
              <a:xfrm>
                <a:off x="8506106" y="3762610"/>
                <a:ext cx="13562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7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96"/>
                      <a:pt x="183" y="396"/>
                    </a:cubicBezTo>
                    <a:cubicBezTo>
                      <a:pt x="304" y="396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33"/>
              <p:cNvSpPr/>
              <p:nvPr/>
            </p:nvSpPr>
            <p:spPr>
              <a:xfrm>
                <a:off x="1129725" y="314438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213"/>
                    </a:cubicBezTo>
                    <a:cubicBezTo>
                      <a:pt x="1" y="304"/>
                      <a:pt x="92" y="396"/>
                      <a:pt x="183" y="396"/>
                    </a:cubicBezTo>
                    <a:cubicBezTo>
                      <a:pt x="305" y="396"/>
                      <a:pt x="365" y="304"/>
                      <a:pt x="365" y="21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33"/>
              <p:cNvSpPr/>
              <p:nvPr/>
            </p:nvSpPr>
            <p:spPr>
              <a:xfrm>
                <a:off x="8913103" y="3672060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92"/>
                      <a:pt x="1" y="183"/>
                    </a:cubicBezTo>
                    <a:cubicBezTo>
                      <a:pt x="1" y="304"/>
                      <a:pt x="92" y="365"/>
                      <a:pt x="183" y="365"/>
                    </a:cubicBezTo>
                    <a:cubicBezTo>
                      <a:pt x="305" y="365"/>
                      <a:pt x="366" y="304"/>
                      <a:pt x="366" y="183"/>
                    </a:cubicBezTo>
                    <a:cubicBezTo>
                      <a:pt x="366" y="92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33"/>
              <p:cNvSpPr/>
              <p:nvPr/>
            </p:nvSpPr>
            <p:spPr>
              <a:xfrm>
                <a:off x="9104649" y="357212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4"/>
                      <a:pt x="92" y="396"/>
                      <a:pt x="183" y="396"/>
                    </a:cubicBezTo>
                    <a:cubicBezTo>
                      <a:pt x="305" y="396"/>
                      <a:pt x="365" y="304"/>
                      <a:pt x="365" y="18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33"/>
              <p:cNvSpPr/>
              <p:nvPr/>
            </p:nvSpPr>
            <p:spPr>
              <a:xfrm>
                <a:off x="9068210" y="345136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5" y="365"/>
                      <a:pt x="366" y="305"/>
                      <a:pt x="366" y="183"/>
                    </a:cubicBezTo>
                    <a:cubicBezTo>
                      <a:pt x="366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33"/>
              <p:cNvSpPr/>
              <p:nvPr/>
            </p:nvSpPr>
            <p:spPr>
              <a:xfrm>
                <a:off x="8209402" y="990038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304"/>
                      <a:pt x="92" y="365"/>
                      <a:pt x="183" y="365"/>
                    </a:cubicBezTo>
                    <a:cubicBezTo>
                      <a:pt x="305" y="365"/>
                      <a:pt x="396" y="304"/>
                      <a:pt x="396" y="183"/>
                    </a:cubicBezTo>
                    <a:cubicBezTo>
                      <a:pt x="39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33"/>
              <p:cNvSpPr/>
              <p:nvPr/>
            </p:nvSpPr>
            <p:spPr>
              <a:xfrm>
                <a:off x="8172963" y="1403303"/>
                <a:ext cx="13596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7" h="366" extrusionOk="0">
                    <a:moveTo>
                      <a:pt x="214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304"/>
                      <a:pt x="92" y="365"/>
                      <a:pt x="214" y="365"/>
                    </a:cubicBezTo>
                    <a:cubicBezTo>
                      <a:pt x="305" y="365"/>
                      <a:pt x="396" y="304"/>
                      <a:pt x="396" y="183"/>
                    </a:cubicBezTo>
                    <a:cubicBezTo>
                      <a:pt x="396" y="91"/>
                      <a:pt x="305" y="0"/>
                      <a:pt x="21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33"/>
              <p:cNvSpPr/>
              <p:nvPr/>
            </p:nvSpPr>
            <p:spPr>
              <a:xfrm>
                <a:off x="996466" y="152578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96"/>
                      <a:pt x="183" y="396"/>
                    </a:cubicBezTo>
                    <a:cubicBezTo>
                      <a:pt x="304" y="396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33"/>
              <p:cNvSpPr/>
              <p:nvPr/>
            </p:nvSpPr>
            <p:spPr>
              <a:xfrm>
                <a:off x="8110530" y="330055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183"/>
                    </a:cubicBezTo>
                    <a:cubicBezTo>
                      <a:pt x="0" y="304"/>
                      <a:pt x="91" y="396"/>
                      <a:pt x="183" y="396"/>
                    </a:cubicBezTo>
                    <a:cubicBezTo>
                      <a:pt x="304" y="396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33"/>
              <p:cNvSpPr/>
              <p:nvPr/>
            </p:nvSpPr>
            <p:spPr>
              <a:xfrm>
                <a:off x="8873564" y="97925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33"/>
              <p:cNvSpPr/>
              <p:nvPr/>
            </p:nvSpPr>
            <p:spPr>
              <a:xfrm>
                <a:off x="8815275" y="1030622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33"/>
              <p:cNvSpPr/>
              <p:nvPr/>
            </p:nvSpPr>
            <p:spPr>
              <a:xfrm>
                <a:off x="8521705" y="1592760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33"/>
              <p:cNvSpPr/>
              <p:nvPr/>
            </p:nvSpPr>
            <p:spPr>
              <a:xfrm>
                <a:off x="9054699" y="1170112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213"/>
                    </a:cubicBezTo>
                    <a:cubicBezTo>
                      <a:pt x="0" y="305"/>
                      <a:pt x="91" y="396"/>
                      <a:pt x="183" y="396"/>
                    </a:cubicBezTo>
                    <a:cubicBezTo>
                      <a:pt x="304" y="396"/>
                      <a:pt x="365" y="305"/>
                      <a:pt x="365" y="21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33"/>
              <p:cNvSpPr/>
              <p:nvPr/>
            </p:nvSpPr>
            <p:spPr>
              <a:xfrm>
                <a:off x="9187922" y="1032437"/>
                <a:ext cx="13562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80" extrusionOk="0">
                    <a:moveTo>
                      <a:pt x="184" y="1"/>
                    </a:moveTo>
                    <a:cubicBezTo>
                      <a:pt x="93" y="1"/>
                      <a:pt x="26" y="60"/>
                      <a:pt x="1" y="160"/>
                    </a:cubicBezTo>
                    <a:cubicBezTo>
                      <a:pt x="1" y="252"/>
                      <a:pt x="62" y="343"/>
                      <a:pt x="153" y="373"/>
                    </a:cubicBezTo>
                    <a:cubicBezTo>
                      <a:pt x="165" y="377"/>
                      <a:pt x="178" y="379"/>
                      <a:pt x="191" y="379"/>
                    </a:cubicBezTo>
                    <a:cubicBezTo>
                      <a:pt x="274" y="379"/>
                      <a:pt x="366" y="300"/>
                      <a:pt x="366" y="221"/>
                    </a:cubicBezTo>
                    <a:cubicBezTo>
                      <a:pt x="396" y="130"/>
                      <a:pt x="335" y="8"/>
                      <a:pt x="244" y="8"/>
                    </a:cubicBezTo>
                    <a:cubicBezTo>
                      <a:pt x="223" y="3"/>
                      <a:pt x="203" y="1"/>
                      <a:pt x="18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33"/>
              <p:cNvSpPr/>
              <p:nvPr/>
            </p:nvSpPr>
            <p:spPr>
              <a:xfrm>
                <a:off x="8799658" y="489306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183"/>
                    </a:cubicBezTo>
                    <a:cubicBezTo>
                      <a:pt x="0" y="275"/>
                      <a:pt x="61" y="366"/>
                      <a:pt x="183" y="366"/>
                    </a:cubicBezTo>
                    <a:cubicBezTo>
                      <a:pt x="274" y="366"/>
                      <a:pt x="365" y="27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33"/>
              <p:cNvSpPr/>
              <p:nvPr/>
            </p:nvSpPr>
            <p:spPr>
              <a:xfrm>
                <a:off x="9207717" y="641296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33"/>
              <p:cNvSpPr/>
              <p:nvPr/>
            </p:nvSpPr>
            <p:spPr>
              <a:xfrm>
                <a:off x="8350981" y="608008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2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2"/>
                    </a:cubicBez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33"/>
              <p:cNvSpPr/>
              <p:nvPr/>
            </p:nvSpPr>
            <p:spPr>
              <a:xfrm>
                <a:off x="1402487" y="414391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213"/>
                    </a:cubicBezTo>
                    <a:cubicBezTo>
                      <a:pt x="0" y="304"/>
                      <a:pt x="92" y="396"/>
                      <a:pt x="183" y="396"/>
                    </a:cubicBezTo>
                    <a:cubicBezTo>
                      <a:pt x="274" y="396"/>
                      <a:pt x="365" y="304"/>
                      <a:pt x="365" y="213"/>
                    </a:cubicBezTo>
                    <a:cubicBezTo>
                      <a:pt x="365" y="92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33"/>
              <p:cNvSpPr/>
              <p:nvPr/>
            </p:nvSpPr>
            <p:spPr>
              <a:xfrm>
                <a:off x="1876130" y="374835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61" y="0"/>
                      <a:pt x="1" y="92"/>
                      <a:pt x="1" y="183"/>
                    </a:cubicBezTo>
                    <a:cubicBezTo>
                      <a:pt x="1" y="304"/>
                      <a:pt x="61" y="365"/>
                      <a:pt x="183" y="365"/>
                    </a:cubicBezTo>
                    <a:cubicBezTo>
                      <a:pt x="274" y="365"/>
                      <a:pt x="365" y="304"/>
                      <a:pt x="365" y="183"/>
                    </a:cubicBezTo>
                    <a:cubicBezTo>
                      <a:pt x="365" y="92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33"/>
              <p:cNvSpPr/>
              <p:nvPr/>
            </p:nvSpPr>
            <p:spPr>
              <a:xfrm>
                <a:off x="1116212" y="163528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33"/>
              <p:cNvSpPr/>
              <p:nvPr/>
            </p:nvSpPr>
            <p:spPr>
              <a:xfrm>
                <a:off x="9001607" y="3017833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61" y="1"/>
                      <a:pt x="1" y="92"/>
                      <a:pt x="1" y="213"/>
                    </a:cubicBezTo>
                    <a:cubicBezTo>
                      <a:pt x="1" y="304"/>
                      <a:pt x="61" y="396"/>
                      <a:pt x="183" y="396"/>
                    </a:cubicBezTo>
                    <a:cubicBezTo>
                      <a:pt x="274" y="396"/>
                      <a:pt x="365" y="304"/>
                      <a:pt x="365" y="21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33"/>
              <p:cNvSpPr/>
              <p:nvPr/>
            </p:nvSpPr>
            <p:spPr>
              <a:xfrm>
                <a:off x="9093219" y="3436303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274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33"/>
              <p:cNvSpPr/>
              <p:nvPr/>
            </p:nvSpPr>
            <p:spPr>
              <a:xfrm>
                <a:off x="9061960" y="2302711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4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33"/>
              <p:cNvSpPr/>
              <p:nvPr/>
            </p:nvSpPr>
            <p:spPr>
              <a:xfrm>
                <a:off x="8768424" y="2864815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47" y="669"/>
                      <a:pt x="669" y="517"/>
                      <a:pt x="669" y="335"/>
                    </a:cubicBezTo>
                    <a:cubicBezTo>
                      <a:pt x="669" y="153"/>
                      <a:pt x="54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33"/>
              <p:cNvSpPr/>
              <p:nvPr/>
            </p:nvSpPr>
            <p:spPr>
              <a:xfrm>
                <a:off x="8912084" y="3869363"/>
                <a:ext cx="13562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4" y="395"/>
                      <a:pt x="396" y="304"/>
                      <a:pt x="396" y="213"/>
                    </a:cubicBezTo>
                    <a:cubicBezTo>
                      <a:pt x="396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33"/>
              <p:cNvSpPr/>
              <p:nvPr/>
            </p:nvSpPr>
            <p:spPr>
              <a:xfrm>
                <a:off x="8461327" y="3144857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2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5" y="395"/>
                      <a:pt x="365" y="304"/>
                      <a:pt x="365" y="182"/>
                    </a:cubicBezTo>
                    <a:cubicBezTo>
                      <a:pt x="365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33"/>
              <p:cNvSpPr/>
              <p:nvPr/>
            </p:nvSpPr>
            <p:spPr>
              <a:xfrm>
                <a:off x="9080719" y="4462701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33"/>
              <p:cNvSpPr/>
              <p:nvPr/>
            </p:nvSpPr>
            <p:spPr>
              <a:xfrm>
                <a:off x="8509763" y="353413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213"/>
                    </a:cubicBezTo>
                    <a:cubicBezTo>
                      <a:pt x="0" y="304"/>
                      <a:pt x="92" y="396"/>
                      <a:pt x="183" y="396"/>
                    </a:cubicBezTo>
                    <a:cubicBezTo>
                      <a:pt x="304" y="396"/>
                      <a:pt x="365" y="304"/>
                      <a:pt x="365" y="21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33"/>
              <p:cNvSpPr/>
              <p:nvPr/>
            </p:nvSpPr>
            <p:spPr>
              <a:xfrm>
                <a:off x="4773145" y="353994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5" y="365"/>
                      <a:pt x="365" y="305"/>
                      <a:pt x="365" y="18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33"/>
              <p:cNvSpPr/>
              <p:nvPr/>
            </p:nvSpPr>
            <p:spPr>
              <a:xfrm>
                <a:off x="7493219" y="249881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1" y="62"/>
                      <a:pt x="1" y="183"/>
                    </a:cubicBezTo>
                    <a:cubicBezTo>
                      <a:pt x="1" y="275"/>
                      <a:pt x="61" y="366"/>
                      <a:pt x="183" y="366"/>
                    </a:cubicBezTo>
                    <a:cubicBezTo>
                      <a:pt x="274" y="366"/>
                      <a:pt x="365" y="275"/>
                      <a:pt x="365" y="183"/>
                    </a:cubicBezTo>
                    <a:cubicBezTo>
                      <a:pt x="365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33"/>
              <p:cNvSpPr/>
              <p:nvPr/>
            </p:nvSpPr>
            <p:spPr>
              <a:xfrm>
                <a:off x="6829091" y="600713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2" y="0"/>
                    </a:moveTo>
                    <a:cubicBezTo>
                      <a:pt x="91" y="0"/>
                      <a:pt x="0" y="91"/>
                      <a:pt x="0" y="213"/>
                    </a:cubicBezTo>
                    <a:cubicBezTo>
                      <a:pt x="0" y="304"/>
                      <a:pt x="91" y="395"/>
                      <a:pt x="182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33"/>
              <p:cNvSpPr/>
              <p:nvPr/>
            </p:nvSpPr>
            <p:spPr>
              <a:xfrm>
                <a:off x="2440308" y="238443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33"/>
              <p:cNvSpPr/>
              <p:nvPr/>
            </p:nvSpPr>
            <p:spPr>
              <a:xfrm>
                <a:off x="8320306" y="4682318"/>
                <a:ext cx="46885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9" extrusionOk="0">
                    <a:moveTo>
                      <a:pt x="69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65"/>
                      <a:pt x="304" y="1338"/>
                      <a:pt x="699" y="1338"/>
                    </a:cubicBezTo>
                    <a:cubicBezTo>
                      <a:pt x="1064" y="1338"/>
                      <a:pt x="1368" y="1034"/>
                      <a:pt x="1368" y="669"/>
                    </a:cubicBezTo>
                    <a:cubicBezTo>
                      <a:pt x="1368" y="305"/>
                      <a:pt x="1064" y="1"/>
                      <a:pt x="69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33"/>
              <p:cNvSpPr/>
              <p:nvPr/>
            </p:nvSpPr>
            <p:spPr>
              <a:xfrm>
                <a:off x="8722619" y="4640168"/>
                <a:ext cx="46885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38" extrusionOk="0">
                    <a:moveTo>
                      <a:pt x="700" y="0"/>
                    </a:moveTo>
                    <a:cubicBezTo>
                      <a:pt x="304" y="0"/>
                      <a:pt x="1" y="304"/>
                      <a:pt x="1" y="669"/>
                    </a:cubicBezTo>
                    <a:cubicBezTo>
                      <a:pt x="1" y="1064"/>
                      <a:pt x="304" y="1338"/>
                      <a:pt x="700" y="1338"/>
                    </a:cubicBezTo>
                    <a:cubicBezTo>
                      <a:pt x="1064" y="1338"/>
                      <a:pt x="1368" y="1064"/>
                      <a:pt x="1368" y="669"/>
                    </a:cubicBezTo>
                    <a:cubicBezTo>
                      <a:pt x="1368" y="304"/>
                      <a:pt x="1064" y="0"/>
                      <a:pt x="70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33"/>
              <p:cNvSpPr/>
              <p:nvPr/>
            </p:nvSpPr>
            <p:spPr>
              <a:xfrm>
                <a:off x="8698688" y="2534806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70"/>
                    </a:cubicBezTo>
                    <a:cubicBezTo>
                      <a:pt x="0" y="1034"/>
                      <a:pt x="304" y="1338"/>
                      <a:pt x="669" y="1338"/>
                    </a:cubicBezTo>
                    <a:cubicBezTo>
                      <a:pt x="1034" y="1338"/>
                      <a:pt x="1338" y="1034"/>
                      <a:pt x="1338" y="670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33"/>
              <p:cNvSpPr/>
              <p:nvPr/>
            </p:nvSpPr>
            <p:spPr>
              <a:xfrm>
                <a:off x="7383935" y="536156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69"/>
                      <a:pt x="334" y="669"/>
                    </a:cubicBezTo>
                    <a:cubicBezTo>
                      <a:pt x="517" y="669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33"/>
              <p:cNvSpPr/>
              <p:nvPr/>
            </p:nvSpPr>
            <p:spPr>
              <a:xfrm>
                <a:off x="7240266" y="135392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33"/>
              <p:cNvSpPr/>
              <p:nvPr/>
            </p:nvSpPr>
            <p:spPr>
              <a:xfrm>
                <a:off x="8307282" y="2028936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33"/>
              <p:cNvSpPr/>
              <p:nvPr/>
            </p:nvSpPr>
            <p:spPr>
              <a:xfrm>
                <a:off x="8920939" y="4796842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33"/>
              <p:cNvSpPr/>
              <p:nvPr/>
            </p:nvSpPr>
            <p:spPr>
              <a:xfrm>
                <a:off x="8529533" y="3690305"/>
                <a:ext cx="125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5" extrusionOk="0">
                    <a:moveTo>
                      <a:pt x="183" y="0"/>
                    </a:moveTo>
                    <a:cubicBezTo>
                      <a:pt x="91" y="0"/>
                      <a:pt x="0" y="61"/>
                      <a:pt x="0" y="182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274" y="365"/>
                      <a:pt x="365" y="274"/>
                      <a:pt x="365" y="182"/>
                    </a:cubicBezTo>
                    <a:cubicBezTo>
                      <a:pt x="365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33"/>
              <p:cNvSpPr/>
              <p:nvPr/>
            </p:nvSpPr>
            <p:spPr>
              <a:xfrm>
                <a:off x="8879302" y="3477936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183"/>
                    </a:cubicBezTo>
                    <a:cubicBezTo>
                      <a:pt x="0" y="304"/>
                      <a:pt x="91" y="365"/>
                      <a:pt x="183" y="365"/>
                    </a:cubicBezTo>
                    <a:cubicBezTo>
                      <a:pt x="274" y="365"/>
                      <a:pt x="365" y="304"/>
                      <a:pt x="365" y="183"/>
                    </a:cubicBezTo>
                    <a:cubicBezTo>
                      <a:pt x="365" y="92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33"/>
              <p:cNvSpPr/>
              <p:nvPr/>
            </p:nvSpPr>
            <p:spPr>
              <a:xfrm>
                <a:off x="8928728" y="2745086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4" y="1"/>
                    </a:moveTo>
                    <a:cubicBezTo>
                      <a:pt x="92" y="1"/>
                      <a:pt x="1" y="62"/>
                      <a:pt x="1" y="183"/>
                    </a:cubicBezTo>
                    <a:cubicBezTo>
                      <a:pt x="1" y="274"/>
                      <a:pt x="92" y="366"/>
                      <a:pt x="214" y="366"/>
                    </a:cubicBezTo>
                    <a:cubicBezTo>
                      <a:pt x="305" y="366"/>
                      <a:pt x="396" y="274"/>
                      <a:pt x="396" y="183"/>
                    </a:cubicBezTo>
                    <a:cubicBezTo>
                      <a:pt x="396" y="62"/>
                      <a:pt x="305" y="1"/>
                      <a:pt x="21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33"/>
              <p:cNvSpPr/>
              <p:nvPr/>
            </p:nvSpPr>
            <p:spPr>
              <a:xfrm>
                <a:off x="8683071" y="2426550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214"/>
                    </a:cubicBezTo>
                    <a:cubicBezTo>
                      <a:pt x="0" y="305"/>
                      <a:pt x="61" y="396"/>
                      <a:pt x="183" y="396"/>
                    </a:cubicBezTo>
                    <a:cubicBezTo>
                      <a:pt x="274" y="396"/>
                      <a:pt x="365" y="305"/>
                      <a:pt x="365" y="214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33"/>
              <p:cNvSpPr/>
              <p:nvPr/>
            </p:nvSpPr>
            <p:spPr>
              <a:xfrm>
                <a:off x="9083340" y="4026513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64"/>
                      <a:pt x="304" y="1338"/>
                      <a:pt x="669" y="1338"/>
                    </a:cubicBezTo>
                    <a:cubicBezTo>
                      <a:pt x="1064" y="1338"/>
                      <a:pt x="1338" y="1064"/>
                      <a:pt x="1338" y="669"/>
                    </a:cubicBezTo>
                    <a:cubicBezTo>
                      <a:pt x="1338" y="305"/>
                      <a:pt x="106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33"/>
              <p:cNvSpPr/>
              <p:nvPr/>
            </p:nvSpPr>
            <p:spPr>
              <a:xfrm>
                <a:off x="5693375" y="4543902"/>
                <a:ext cx="45823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9" extrusionOk="0">
                    <a:moveTo>
                      <a:pt x="669" y="1"/>
                    </a:moveTo>
                    <a:cubicBezTo>
                      <a:pt x="304" y="1"/>
                      <a:pt x="0" y="305"/>
                      <a:pt x="0" y="669"/>
                    </a:cubicBezTo>
                    <a:cubicBezTo>
                      <a:pt x="0" y="1065"/>
                      <a:pt x="304" y="1338"/>
                      <a:pt x="669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305"/>
                      <a:pt x="1034" y="1"/>
                      <a:pt x="669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33"/>
              <p:cNvSpPr/>
              <p:nvPr/>
            </p:nvSpPr>
            <p:spPr>
              <a:xfrm>
                <a:off x="5949444" y="4811443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22" y="0"/>
                      <a:pt x="1" y="152"/>
                      <a:pt x="1" y="335"/>
                    </a:cubicBezTo>
                    <a:cubicBezTo>
                      <a:pt x="1" y="517"/>
                      <a:pt x="12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33"/>
              <p:cNvSpPr/>
              <p:nvPr/>
            </p:nvSpPr>
            <p:spPr>
              <a:xfrm>
                <a:off x="8075144" y="5126828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48"/>
                      <a:pt x="152" y="670"/>
                      <a:pt x="335" y="670"/>
                    </a:cubicBezTo>
                    <a:cubicBezTo>
                      <a:pt x="517" y="670"/>
                      <a:pt x="669" y="54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33"/>
              <p:cNvSpPr/>
              <p:nvPr/>
            </p:nvSpPr>
            <p:spPr>
              <a:xfrm>
                <a:off x="6345037" y="4699008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2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65"/>
                      <a:pt x="182" y="365"/>
                    </a:cubicBezTo>
                    <a:cubicBezTo>
                      <a:pt x="304" y="365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33"/>
              <p:cNvSpPr/>
              <p:nvPr/>
            </p:nvSpPr>
            <p:spPr>
              <a:xfrm>
                <a:off x="8222435" y="5120583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1" y="61"/>
                      <a:pt x="1" y="183"/>
                    </a:cubicBezTo>
                    <a:cubicBezTo>
                      <a:pt x="1" y="274"/>
                      <a:pt x="61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61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33"/>
              <p:cNvSpPr/>
              <p:nvPr/>
            </p:nvSpPr>
            <p:spPr>
              <a:xfrm>
                <a:off x="8568027" y="509767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62"/>
                      <a:pt x="1" y="183"/>
                    </a:cubicBezTo>
                    <a:cubicBezTo>
                      <a:pt x="1" y="274"/>
                      <a:pt x="62" y="366"/>
                      <a:pt x="183" y="366"/>
                    </a:cubicBezTo>
                    <a:cubicBezTo>
                      <a:pt x="274" y="366"/>
                      <a:pt x="366" y="274"/>
                      <a:pt x="366" y="183"/>
                    </a:cubicBezTo>
                    <a:cubicBezTo>
                      <a:pt x="366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33"/>
              <p:cNvSpPr/>
              <p:nvPr/>
            </p:nvSpPr>
            <p:spPr>
              <a:xfrm>
                <a:off x="6458490" y="4962372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4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4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21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33"/>
              <p:cNvSpPr/>
              <p:nvPr/>
            </p:nvSpPr>
            <p:spPr>
              <a:xfrm>
                <a:off x="8638284" y="154799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62" y="0"/>
                      <a:pt x="1" y="61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33"/>
              <p:cNvSpPr/>
              <p:nvPr/>
            </p:nvSpPr>
            <p:spPr>
              <a:xfrm>
                <a:off x="8616434" y="2655597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33"/>
              <p:cNvSpPr/>
              <p:nvPr/>
            </p:nvSpPr>
            <p:spPr>
              <a:xfrm>
                <a:off x="6724979" y="4687570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33"/>
              <p:cNvSpPr/>
              <p:nvPr/>
            </p:nvSpPr>
            <p:spPr>
              <a:xfrm>
                <a:off x="8404091" y="4916583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0" y="61"/>
                      <a:pt x="0" y="182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304" y="365"/>
                      <a:pt x="365" y="274"/>
                      <a:pt x="365" y="182"/>
                    </a:cubicBezTo>
                    <a:cubicBezTo>
                      <a:pt x="365" y="6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33"/>
              <p:cNvSpPr/>
              <p:nvPr/>
            </p:nvSpPr>
            <p:spPr>
              <a:xfrm>
                <a:off x="8661728" y="3551568"/>
                <a:ext cx="14624" cy="13048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81" extrusionOk="0">
                    <a:moveTo>
                      <a:pt x="197" y="1"/>
                    </a:moveTo>
                    <a:cubicBezTo>
                      <a:pt x="123" y="1"/>
                      <a:pt x="56" y="60"/>
                      <a:pt x="31" y="160"/>
                    </a:cubicBezTo>
                    <a:cubicBezTo>
                      <a:pt x="1" y="252"/>
                      <a:pt x="92" y="343"/>
                      <a:pt x="183" y="373"/>
                    </a:cubicBezTo>
                    <a:cubicBezTo>
                      <a:pt x="199" y="378"/>
                      <a:pt x="215" y="381"/>
                      <a:pt x="232" y="381"/>
                    </a:cubicBezTo>
                    <a:cubicBezTo>
                      <a:pt x="312" y="381"/>
                      <a:pt x="396" y="322"/>
                      <a:pt x="396" y="221"/>
                    </a:cubicBezTo>
                    <a:cubicBezTo>
                      <a:pt x="426" y="130"/>
                      <a:pt x="365" y="39"/>
                      <a:pt x="244" y="8"/>
                    </a:cubicBezTo>
                    <a:cubicBezTo>
                      <a:pt x="228" y="3"/>
                      <a:pt x="212" y="1"/>
                      <a:pt x="197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33"/>
              <p:cNvSpPr/>
              <p:nvPr/>
            </p:nvSpPr>
            <p:spPr>
              <a:xfrm>
                <a:off x="8533677" y="4583172"/>
                <a:ext cx="13562" cy="12809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4" extrusionOk="0">
                    <a:moveTo>
                      <a:pt x="182" y="1"/>
                    </a:moveTo>
                    <a:cubicBezTo>
                      <a:pt x="92" y="1"/>
                      <a:pt x="26" y="55"/>
                      <a:pt x="1" y="130"/>
                    </a:cubicBezTo>
                    <a:cubicBezTo>
                      <a:pt x="1" y="252"/>
                      <a:pt x="62" y="343"/>
                      <a:pt x="153" y="373"/>
                    </a:cubicBezTo>
                    <a:cubicBezTo>
                      <a:pt x="244" y="373"/>
                      <a:pt x="366" y="312"/>
                      <a:pt x="366" y="221"/>
                    </a:cubicBezTo>
                    <a:cubicBezTo>
                      <a:pt x="396" y="130"/>
                      <a:pt x="335" y="8"/>
                      <a:pt x="244" y="8"/>
                    </a:cubicBezTo>
                    <a:cubicBezTo>
                      <a:pt x="222" y="3"/>
                      <a:pt x="202" y="1"/>
                      <a:pt x="182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33"/>
              <p:cNvSpPr/>
              <p:nvPr/>
            </p:nvSpPr>
            <p:spPr>
              <a:xfrm>
                <a:off x="7943455" y="5110172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65"/>
                      <a:pt x="183" y="365"/>
                    </a:cubicBezTo>
                    <a:cubicBezTo>
                      <a:pt x="274" y="365"/>
                      <a:pt x="365" y="305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33"/>
              <p:cNvSpPr/>
              <p:nvPr/>
            </p:nvSpPr>
            <p:spPr>
              <a:xfrm>
                <a:off x="8682550" y="3160428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1" y="1"/>
                      <a:pt x="0" y="92"/>
                      <a:pt x="0" y="183"/>
                    </a:cubicBezTo>
                    <a:cubicBezTo>
                      <a:pt x="0" y="274"/>
                      <a:pt x="61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33"/>
              <p:cNvSpPr/>
              <p:nvPr/>
            </p:nvSpPr>
            <p:spPr>
              <a:xfrm>
                <a:off x="8750215" y="3812089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182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6" y="274"/>
                      <a:pt x="366" y="182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33"/>
              <p:cNvSpPr/>
              <p:nvPr/>
            </p:nvSpPr>
            <p:spPr>
              <a:xfrm>
                <a:off x="8903241" y="4206620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1" y="0"/>
                      <a:pt x="0" y="91"/>
                      <a:pt x="0" y="183"/>
                    </a:cubicBezTo>
                    <a:cubicBezTo>
                      <a:pt x="0" y="304"/>
                      <a:pt x="91" y="395"/>
                      <a:pt x="183" y="395"/>
                    </a:cubicBezTo>
                    <a:cubicBezTo>
                      <a:pt x="304" y="395"/>
                      <a:pt x="365" y="304"/>
                      <a:pt x="365" y="18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33"/>
              <p:cNvSpPr/>
              <p:nvPr/>
            </p:nvSpPr>
            <p:spPr>
              <a:xfrm>
                <a:off x="8310398" y="4122315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4"/>
                      <a:pt x="91" y="396"/>
                      <a:pt x="183" y="396"/>
                    </a:cubicBezTo>
                    <a:cubicBezTo>
                      <a:pt x="304" y="396"/>
                      <a:pt x="365" y="304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33"/>
              <p:cNvSpPr/>
              <p:nvPr/>
            </p:nvSpPr>
            <p:spPr>
              <a:xfrm>
                <a:off x="8660168" y="3911008"/>
                <a:ext cx="125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5" extrusionOk="0">
                    <a:moveTo>
                      <a:pt x="183" y="0"/>
                    </a:moveTo>
                    <a:cubicBezTo>
                      <a:pt x="91" y="0"/>
                      <a:pt x="0" y="91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304" y="365"/>
                      <a:pt x="365" y="274"/>
                      <a:pt x="365" y="18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9" name="Google Shape;5949;p33"/>
              <p:cNvSpPr/>
              <p:nvPr/>
            </p:nvSpPr>
            <p:spPr>
              <a:xfrm>
                <a:off x="9099461" y="3196879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66"/>
                      <a:pt x="183" y="366"/>
                    </a:cubicBezTo>
                    <a:cubicBezTo>
                      <a:pt x="304" y="366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0" name="Google Shape;5950;p33"/>
              <p:cNvSpPr/>
              <p:nvPr/>
            </p:nvSpPr>
            <p:spPr>
              <a:xfrm>
                <a:off x="8442593" y="3984640"/>
                <a:ext cx="14589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80" extrusionOk="0">
                    <a:moveTo>
                      <a:pt x="196" y="0"/>
                    </a:moveTo>
                    <a:cubicBezTo>
                      <a:pt x="122" y="0"/>
                      <a:pt x="56" y="55"/>
                      <a:pt x="31" y="130"/>
                    </a:cubicBezTo>
                    <a:cubicBezTo>
                      <a:pt x="0" y="251"/>
                      <a:pt x="92" y="343"/>
                      <a:pt x="183" y="373"/>
                    </a:cubicBezTo>
                    <a:cubicBezTo>
                      <a:pt x="195" y="377"/>
                      <a:pt x="208" y="379"/>
                      <a:pt x="221" y="379"/>
                    </a:cubicBezTo>
                    <a:cubicBezTo>
                      <a:pt x="304" y="379"/>
                      <a:pt x="396" y="300"/>
                      <a:pt x="396" y="221"/>
                    </a:cubicBezTo>
                    <a:cubicBezTo>
                      <a:pt x="426" y="130"/>
                      <a:pt x="365" y="8"/>
                      <a:pt x="244" y="8"/>
                    </a:cubicBezTo>
                    <a:cubicBezTo>
                      <a:pt x="227" y="3"/>
                      <a:pt x="211" y="0"/>
                      <a:pt x="196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1" name="Google Shape;5951;p33"/>
              <p:cNvSpPr/>
              <p:nvPr/>
            </p:nvSpPr>
            <p:spPr>
              <a:xfrm>
                <a:off x="6694807" y="514306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2" y="0"/>
                    </a:moveTo>
                    <a:cubicBezTo>
                      <a:pt x="61" y="0"/>
                      <a:pt x="0" y="92"/>
                      <a:pt x="0" y="183"/>
                    </a:cubicBezTo>
                    <a:cubicBezTo>
                      <a:pt x="0" y="304"/>
                      <a:pt x="61" y="396"/>
                      <a:pt x="182" y="396"/>
                    </a:cubicBezTo>
                    <a:cubicBezTo>
                      <a:pt x="274" y="396"/>
                      <a:pt x="365" y="304"/>
                      <a:pt x="365" y="183"/>
                    </a:cubicBezTo>
                    <a:cubicBezTo>
                      <a:pt x="365" y="92"/>
                      <a:pt x="27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2" name="Google Shape;5952;p33"/>
              <p:cNvSpPr/>
              <p:nvPr/>
            </p:nvSpPr>
            <p:spPr>
              <a:xfrm>
                <a:off x="7143449" y="57259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213"/>
                    </a:cubicBezTo>
                    <a:cubicBezTo>
                      <a:pt x="1" y="305"/>
                      <a:pt x="92" y="396"/>
                      <a:pt x="183" y="396"/>
                    </a:cubicBezTo>
                    <a:cubicBezTo>
                      <a:pt x="305" y="396"/>
                      <a:pt x="365" y="305"/>
                      <a:pt x="365" y="213"/>
                    </a:cubicBezTo>
                    <a:cubicBezTo>
                      <a:pt x="365" y="9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3" name="Google Shape;5953;p33"/>
              <p:cNvSpPr/>
              <p:nvPr/>
            </p:nvSpPr>
            <p:spPr>
              <a:xfrm>
                <a:off x="6977931" y="295294"/>
                <a:ext cx="14624" cy="1298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79" extrusionOk="0">
                    <a:moveTo>
                      <a:pt x="225" y="0"/>
                    </a:moveTo>
                    <a:cubicBezTo>
                      <a:pt x="180" y="0"/>
                      <a:pt x="133" y="15"/>
                      <a:pt x="92" y="43"/>
                    </a:cubicBezTo>
                    <a:cubicBezTo>
                      <a:pt x="1" y="73"/>
                      <a:pt x="1" y="195"/>
                      <a:pt x="62" y="286"/>
                    </a:cubicBezTo>
                    <a:cubicBezTo>
                      <a:pt x="101" y="345"/>
                      <a:pt x="153" y="378"/>
                      <a:pt x="209" y="378"/>
                    </a:cubicBezTo>
                    <a:cubicBezTo>
                      <a:pt x="240" y="378"/>
                      <a:pt x="272" y="368"/>
                      <a:pt x="305" y="347"/>
                    </a:cubicBezTo>
                    <a:cubicBezTo>
                      <a:pt x="396" y="286"/>
                      <a:pt x="426" y="164"/>
                      <a:pt x="365" y="73"/>
                    </a:cubicBezTo>
                    <a:cubicBezTo>
                      <a:pt x="332" y="23"/>
                      <a:pt x="280" y="0"/>
                      <a:pt x="22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4" name="Google Shape;5954;p33"/>
              <p:cNvSpPr/>
              <p:nvPr/>
            </p:nvSpPr>
            <p:spPr>
              <a:xfrm>
                <a:off x="6660456" y="80"/>
                <a:ext cx="13562" cy="1277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3" extrusionOk="0">
                    <a:moveTo>
                      <a:pt x="243" y="0"/>
                    </a:moveTo>
                    <a:cubicBezTo>
                      <a:pt x="122" y="0"/>
                      <a:pt x="30" y="61"/>
                      <a:pt x="0" y="152"/>
                    </a:cubicBezTo>
                    <a:cubicBezTo>
                      <a:pt x="0" y="243"/>
                      <a:pt x="61" y="365"/>
                      <a:pt x="152" y="365"/>
                    </a:cubicBezTo>
                    <a:cubicBezTo>
                      <a:pt x="174" y="370"/>
                      <a:pt x="194" y="373"/>
                      <a:pt x="213" y="373"/>
                    </a:cubicBezTo>
                    <a:cubicBezTo>
                      <a:pt x="303" y="373"/>
                      <a:pt x="365" y="318"/>
                      <a:pt x="365" y="243"/>
                    </a:cubicBezTo>
                    <a:cubicBezTo>
                      <a:pt x="395" y="122"/>
                      <a:pt x="334" y="30"/>
                      <a:pt x="24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5" name="Google Shape;5955;p33"/>
              <p:cNvSpPr/>
              <p:nvPr/>
            </p:nvSpPr>
            <p:spPr>
              <a:xfrm>
                <a:off x="6070201" y="527834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61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6" name="Google Shape;5956;p33"/>
              <p:cNvSpPr/>
              <p:nvPr/>
            </p:nvSpPr>
            <p:spPr>
              <a:xfrm>
                <a:off x="7748260" y="106247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7" name="Google Shape;5957;p33"/>
              <p:cNvSpPr/>
              <p:nvPr/>
            </p:nvSpPr>
            <p:spPr>
              <a:xfrm>
                <a:off x="7974156" y="46433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0" y="92"/>
                      <a:pt x="0" y="183"/>
                    </a:cubicBezTo>
                    <a:cubicBezTo>
                      <a:pt x="0" y="304"/>
                      <a:pt x="92" y="365"/>
                      <a:pt x="183" y="365"/>
                    </a:cubicBezTo>
                    <a:cubicBezTo>
                      <a:pt x="304" y="365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8" name="Google Shape;5958;p33"/>
              <p:cNvSpPr/>
              <p:nvPr/>
            </p:nvSpPr>
            <p:spPr>
              <a:xfrm>
                <a:off x="8107413" y="325877"/>
                <a:ext cx="13562" cy="12809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4" extrusionOk="0">
                    <a:moveTo>
                      <a:pt x="243" y="1"/>
                    </a:moveTo>
                    <a:cubicBezTo>
                      <a:pt x="122" y="1"/>
                      <a:pt x="30" y="62"/>
                      <a:pt x="0" y="153"/>
                    </a:cubicBezTo>
                    <a:cubicBezTo>
                      <a:pt x="0" y="244"/>
                      <a:pt x="61" y="366"/>
                      <a:pt x="152" y="366"/>
                    </a:cubicBezTo>
                    <a:cubicBezTo>
                      <a:pt x="168" y="371"/>
                      <a:pt x="185" y="374"/>
                      <a:pt x="202" y="374"/>
                    </a:cubicBezTo>
                    <a:cubicBezTo>
                      <a:pt x="282" y="374"/>
                      <a:pt x="365" y="319"/>
                      <a:pt x="365" y="244"/>
                    </a:cubicBezTo>
                    <a:cubicBezTo>
                      <a:pt x="395" y="122"/>
                      <a:pt x="334" y="31"/>
                      <a:pt x="24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9" name="Google Shape;5959;p33"/>
              <p:cNvSpPr/>
              <p:nvPr/>
            </p:nvSpPr>
            <p:spPr>
              <a:xfrm>
                <a:off x="8979757" y="4126459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3" y="1"/>
                    </a:moveTo>
                    <a:cubicBezTo>
                      <a:pt x="61" y="1"/>
                      <a:pt x="0" y="62"/>
                      <a:pt x="0" y="183"/>
                    </a:cubicBezTo>
                    <a:cubicBezTo>
                      <a:pt x="0" y="274"/>
                      <a:pt x="61" y="366"/>
                      <a:pt x="183" y="366"/>
                    </a:cubicBezTo>
                    <a:cubicBezTo>
                      <a:pt x="274" y="366"/>
                      <a:pt x="365" y="274"/>
                      <a:pt x="365" y="183"/>
                    </a:cubicBezTo>
                    <a:cubicBezTo>
                      <a:pt x="365" y="6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0" name="Google Shape;5960;p33"/>
              <p:cNvSpPr/>
              <p:nvPr/>
            </p:nvSpPr>
            <p:spPr>
              <a:xfrm>
                <a:off x="8463416" y="359349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0" y="6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61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1" name="Google Shape;5961;p33"/>
              <p:cNvSpPr/>
              <p:nvPr/>
            </p:nvSpPr>
            <p:spPr>
              <a:xfrm>
                <a:off x="9203539" y="2637891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3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2" name="Google Shape;5962;p33"/>
              <p:cNvSpPr/>
              <p:nvPr/>
            </p:nvSpPr>
            <p:spPr>
              <a:xfrm>
                <a:off x="9143693" y="448453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62"/>
                      <a:pt x="1" y="183"/>
                    </a:cubicBezTo>
                    <a:cubicBezTo>
                      <a:pt x="1" y="274"/>
                      <a:pt x="92" y="366"/>
                      <a:pt x="183" y="366"/>
                    </a:cubicBezTo>
                    <a:cubicBezTo>
                      <a:pt x="305" y="366"/>
                      <a:pt x="365" y="274"/>
                      <a:pt x="365" y="183"/>
                    </a:cubicBezTo>
                    <a:cubicBezTo>
                      <a:pt x="365" y="62"/>
                      <a:pt x="305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3" name="Google Shape;5963;p33"/>
              <p:cNvSpPr/>
              <p:nvPr/>
            </p:nvSpPr>
            <p:spPr>
              <a:xfrm>
                <a:off x="8140198" y="5116405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274" y="365"/>
                      <a:pt x="366" y="305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4" name="Google Shape;5964;p33"/>
              <p:cNvSpPr/>
              <p:nvPr/>
            </p:nvSpPr>
            <p:spPr>
              <a:xfrm>
                <a:off x="9093211" y="5021172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304" y="365"/>
                      <a:pt x="365" y="274"/>
                      <a:pt x="365" y="18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5" name="Google Shape;5965;p33"/>
              <p:cNvSpPr/>
              <p:nvPr/>
            </p:nvSpPr>
            <p:spPr>
              <a:xfrm>
                <a:off x="8613841" y="5076849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92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6" name="Google Shape;5966;p33"/>
              <p:cNvSpPr/>
              <p:nvPr/>
            </p:nvSpPr>
            <p:spPr>
              <a:xfrm>
                <a:off x="6628187" y="5014428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0" y="6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274" y="365"/>
                      <a:pt x="365" y="274"/>
                      <a:pt x="365" y="183"/>
                    </a:cubicBezTo>
                    <a:cubicBezTo>
                      <a:pt x="365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7" name="Google Shape;5967;p33"/>
              <p:cNvSpPr/>
              <p:nvPr/>
            </p:nvSpPr>
            <p:spPr>
              <a:xfrm>
                <a:off x="7853958" y="4864515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8" name="Google Shape;5968;p33"/>
              <p:cNvSpPr/>
              <p:nvPr/>
            </p:nvSpPr>
            <p:spPr>
              <a:xfrm>
                <a:off x="-14298" y="503914"/>
                <a:ext cx="45857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8" extrusionOk="0">
                    <a:moveTo>
                      <a:pt x="670" y="0"/>
                    </a:moveTo>
                    <a:cubicBezTo>
                      <a:pt x="305" y="0"/>
                      <a:pt x="1" y="304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304"/>
                      <a:pt x="1034" y="0"/>
                      <a:pt x="670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9" name="Google Shape;5969;p33"/>
              <p:cNvSpPr/>
              <p:nvPr/>
            </p:nvSpPr>
            <p:spPr>
              <a:xfrm>
                <a:off x="487447" y="3038655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2" y="1"/>
                      <a:pt x="1" y="122"/>
                      <a:pt x="1" y="335"/>
                    </a:cubicBezTo>
                    <a:cubicBezTo>
                      <a:pt x="1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22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0" name="Google Shape;5970;p33"/>
              <p:cNvSpPr/>
              <p:nvPr/>
            </p:nvSpPr>
            <p:spPr>
              <a:xfrm>
                <a:off x="518696" y="682960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2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1" name="Google Shape;5971;p33"/>
              <p:cNvSpPr/>
              <p:nvPr/>
            </p:nvSpPr>
            <p:spPr>
              <a:xfrm>
                <a:off x="429158" y="3971386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2" name="Google Shape;5972;p33"/>
              <p:cNvSpPr/>
              <p:nvPr/>
            </p:nvSpPr>
            <p:spPr>
              <a:xfrm>
                <a:off x="136650" y="4533490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69"/>
                      <a:pt x="335" y="669"/>
                    </a:cubicBezTo>
                    <a:cubicBezTo>
                      <a:pt x="517" y="669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3" name="Google Shape;5973;p33"/>
              <p:cNvSpPr/>
              <p:nvPr/>
            </p:nvSpPr>
            <p:spPr>
              <a:xfrm>
                <a:off x="669610" y="411087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62" y="0"/>
                      <a:pt x="1" y="91"/>
                      <a:pt x="1" y="213"/>
                    </a:cubicBezTo>
                    <a:cubicBezTo>
                      <a:pt x="1" y="304"/>
                      <a:pt x="62" y="395"/>
                      <a:pt x="183" y="395"/>
                    </a:cubicBezTo>
                    <a:cubicBezTo>
                      <a:pt x="274" y="395"/>
                      <a:pt x="366" y="304"/>
                      <a:pt x="366" y="213"/>
                    </a:cubicBezTo>
                    <a:cubicBezTo>
                      <a:pt x="366" y="9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4" name="Google Shape;5974;p33"/>
              <p:cNvSpPr/>
              <p:nvPr/>
            </p:nvSpPr>
            <p:spPr>
              <a:xfrm>
                <a:off x="215777" y="713132"/>
                <a:ext cx="13562" cy="1359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7" extrusionOk="0">
                    <a:moveTo>
                      <a:pt x="183" y="1"/>
                    </a:moveTo>
                    <a:cubicBezTo>
                      <a:pt x="92" y="1"/>
                      <a:pt x="0" y="92"/>
                      <a:pt x="0" y="183"/>
                    </a:cubicBezTo>
                    <a:cubicBezTo>
                      <a:pt x="0" y="305"/>
                      <a:pt x="92" y="396"/>
                      <a:pt x="183" y="396"/>
                    </a:cubicBezTo>
                    <a:cubicBezTo>
                      <a:pt x="304" y="396"/>
                      <a:pt x="396" y="305"/>
                      <a:pt x="396" y="183"/>
                    </a:cubicBezTo>
                    <a:cubicBezTo>
                      <a:pt x="396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5" name="Google Shape;5975;p33"/>
              <p:cNvSpPr/>
              <p:nvPr/>
            </p:nvSpPr>
            <p:spPr>
              <a:xfrm>
                <a:off x="101253" y="338396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62" y="1"/>
                      <a:pt x="1" y="92"/>
                      <a:pt x="1" y="183"/>
                    </a:cubicBezTo>
                    <a:cubicBezTo>
                      <a:pt x="1" y="305"/>
                      <a:pt x="62" y="365"/>
                      <a:pt x="183" y="365"/>
                    </a:cubicBezTo>
                    <a:cubicBezTo>
                      <a:pt x="274" y="365"/>
                      <a:pt x="366" y="305"/>
                      <a:pt x="366" y="183"/>
                    </a:cubicBezTo>
                    <a:cubicBezTo>
                      <a:pt x="366" y="92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6" name="Google Shape;5976;p33"/>
              <p:cNvSpPr/>
              <p:nvPr/>
            </p:nvSpPr>
            <p:spPr>
              <a:xfrm>
                <a:off x="772660" y="4943638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274" y="365"/>
                      <a:pt x="366" y="274"/>
                      <a:pt x="366" y="183"/>
                    </a:cubicBezTo>
                    <a:cubicBezTo>
                      <a:pt x="366" y="61"/>
                      <a:pt x="27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7" name="Google Shape;5977;p33"/>
              <p:cNvSpPr/>
              <p:nvPr/>
            </p:nvSpPr>
            <p:spPr>
              <a:xfrm>
                <a:off x="1526345" y="4595958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3" y="1"/>
                    </a:moveTo>
                    <a:cubicBezTo>
                      <a:pt x="92" y="1"/>
                      <a:pt x="0" y="61"/>
                      <a:pt x="0" y="183"/>
                    </a:cubicBezTo>
                    <a:cubicBezTo>
                      <a:pt x="0" y="274"/>
                      <a:pt x="92" y="365"/>
                      <a:pt x="183" y="365"/>
                    </a:cubicBezTo>
                    <a:cubicBezTo>
                      <a:pt x="304" y="365"/>
                      <a:pt x="396" y="274"/>
                      <a:pt x="396" y="183"/>
                    </a:cubicBezTo>
                    <a:cubicBezTo>
                      <a:pt x="396" y="61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8" name="Google Shape;5978;p33"/>
              <p:cNvSpPr/>
              <p:nvPr/>
            </p:nvSpPr>
            <p:spPr>
              <a:xfrm>
                <a:off x="801839" y="3973201"/>
                <a:ext cx="14589" cy="12980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79" extrusionOk="0">
                    <a:moveTo>
                      <a:pt x="197" y="0"/>
                    </a:moveTo>
                    <a:cubicBezTo>
                      <a:pt x="122" y="0"/>
                      <a:pt x="56" y="59"/>
                      <a:pt x="30" y="160"/>
                    </a:cubicBezTo>
                    <a:cubicBezTo>
                      <a:pt x="0" y="251"/>
                      <a:pt x="61" y="342"/>
                      <a:pt x="182" y="373"/>
                    </a:cubicBezTo>
                    <a:cubicBezTo>
                      <a:pt x="195" y="377"/>
                      <a:pt x="207" y="379"/>
                      <a:pt x="219" y="379"/>
                    </a:cubicBezTo>
                    <a:cubicBezTo>
                      <a:pt x="297" y="379"/>
                      <a:pt x="369" y="300"/>
                      <a:pt x="395" y="221"/>
                    </a:cubicBezTo>
                    <a:cubicBezTo>
                      <a:pt x="426" y="130"/>
                      <a:pt x="334" y="38"/>
                      <a:pt x="243" y="8"/>
                    </a:cubicBezTo>
                    <a:cubicBezTo>
                      <a:pt x="228" y="3"/>
                      <a:pt x="212" y="0"/>
                      <a:pt x="197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9" name="Google Shape;5979;p33"/>
              <p:cNvSpPr/>
              <p:nvPr/>
            </p:nvSpPr>
            <p:spPr>
              <a:xfrm>
                <a:off x="635259" y="4899939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274" y="395"/>
                      <a:pt x="365" y="304"/>
                      <a:pt x="365" y="213"/>
                    </a:cubicBezTo>
                    <a:cubicBezTo>
                      <a:pt x="365" y="9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0" name="Google Shape;5980;p33"/>
              <p:cNvSpPr/>
              <p:nvPr/>
            </p:nvSpPr>
            <p:spPr>
              <a:xfrm>
                <a:off x="413541" y="3430070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0"/>
                    </a:moveTo>
                    <a:cubicBezTo>
                      <a:pt x="92" y="0"/>
                      <a:pt x="0" y="92"/>
                      <a:pt x="0" y="183"/>
                    </a:cubicBezTo>
                    <a:cubicBezTo>
                      <a:pt x="0" y="274"/>
                      <a:pt x="92" y="365"/>
                      <a:pt x="213" y="365"/>
                    </a:cubicBezTo>
                    <a:cubicBezTo>
                      <a:pt x="304" y="365"/>
                      <a:pt x="396" y="274"/>
                      <a:pt x="396" y="183"/>
                    </a:cubicBezTo>
                    <a:cubicBezTo>
                      <a:pt x="396" y="92"/>
                      <a:pt x="304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1" name="Google Shape;5981;p33"/>
              <p:cNvSpPr/>
              <p:nvPr/>
            </p:nvSpPr>
            <p:spPr>
              <a:xfrm>
                <a:off x="821600" y="3582060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21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3" y="365"/>
                    </a:cubicBezTo>
                    <a:cubicBezTo>
                      <a:pt x="304" y="365"/>
                      <a:pt x="396" y="274"/>
                      <a:pt x="396" y="183"/>
                    </a:cubicBezTo>
                    <a:cubicBezTo>
                      <a:pt x="396" y="61"/>
                      <a:pt x="304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2" name="Google Shape;5982;p33"/>
              <p:cNvSpPr/>
              <p:nvPr/>
            </p:nvSpPr>
            <p:spPr>
              <a:xfrm>
                <a:off x="194289" y="2463863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213" y="0"/>
                    </a:moveTo>
                    <a:cubicBezTo>
                      <a:pt x="92" y="0"/>
                      <a:pt x="0" y="91"/>
                      <a:pt x="0" y="182"/>
                    </a:cubicBezTo>
                    <a:cubicBezTo>
                      <a:pt x="0" y="304"/>
                      <a:pt x="92" y="365"/>
                      <a:pt x="213" y="365"/>
                    </a:cubicBezTo>
                    <a:cubicBezTo>
                      <a:pt x="304" y="365"/>
                      <a:pt x="396" y="304"/>
                      <a:pt x="396" y="182"/>
                    </a:cubicBezTo>
                    <a:cubicBezTo>
                      <a:pt x="396" y="91"/>
                      <a:pt x="304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3" name="Google Shape;5983;p33"/>
              <p:cNvSpPr/>
              <p:nvPr/>
            </p:nvSpPr>
            <p:spPr>
              <a:xfrm>
                <a:off x="8424888" y="4381534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4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4" name="Google Shape;5984;p33"/>
              <p:cNvSpPr/>
              <p:nvPr/>
            </p:nvSpPr>
            <p:spPr>
              <a:xfrm>
                <a:off x="8523786" y="5005044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5" name="Google Shape;5985;p33"/>
              <p:cNvSpPr/>
              <p:nvPr/>
            </p:nvSpPr>
            <p:spPr>
              <a:xfrm>
                <a:off x="7745143" y="4712399"/>
                <a:ext cx="22946" cy="2205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44" extrusionOk="0">
                    <a:moveTo>
                      <a:pt x="381" y="1"/>
                    </a:moveTo>
                    <a:cubicBezTo>
                      <a:pt x="366" y="1"/>
                      <a:pt x="350" y="2"/>
                      <a:pt x="335" y="5"/>
                    </a:cubicBezTo>
                    <a:cubicBezTo>
                      <a:pt x="152" y="5"/>
                      <a:pt x="0" y="126"/>
                      <a:pt x="0" y="339"/>
                    </a:cubicBezTo>
                    <a:cubicBezTo>
                      <a:pt x="0" y="491"/>
                      <a:pt x="152" y="643"/>
                      <a:pt x="335" y="643"/>
                    </a:cubicBezTo>
                    <a:cubicBezTo>
                      <a:pt x="517" y="643"/>
                      <a:pt x="669" y="522"/>
                      <a:pt x="669" y="339"/>
                    </a:cubicBezTo>
                    <a:cubicBezTo>
                      <a:pt x="669" y="145"/>
                      <a:pt x="542" y="1"/>
                      <a:pt x="381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6" name="Google Shape;5986;p33"/>
              <p:cNvSpPr/>
              <p:nvPr/>
            </p:nvSpPr>
            <p:spPr>
              <a:xfrm>
                <a:off x="970474" y="4658425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4" y="0"/>
                    </a:moveTo>
                    <a:cubicBezTo>
                      <a:pt x="152" y="0"/>
                      <a:pt x="0" y="152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47" y="669"/>
                      <a:pt x="669" y="517"/>
                      <a:pt x="669" y="335"/>
                    </a:cubicBezTo>
                    <a:cubicBezTo>
                      <a:pt x="669" y="152"/>
                      <a:pt x="547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7" name="Google Shape;5987;p33"/>
              <p:cNvSpPr/>
              <p:nvPr/>
            </p:nvSpPr>
            <p:spPr>
              <a:xfrm>
                <a:off x="2298763" y="4984256"/>
                <a:ext cx="125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5" extrusionOk="0">
                    <a:moveTo>
                      <a:pt x="182" y="0"/>
                    </a:moveTo>
                    <a:cubicBezTo>
                      <a:pt x="91" y="0"/>
                      <a:pt x="0" y="61"/>
                      <a:pt x="0" y="182"/>
                    </a:cubicBezTo>
                    <a:cubicBezTo>
                      <a:pt x="0" y="274"/>
                      <a:pt x="91" y="365"/>
                      <a:pt x="182" y="365"/>
                    </a:cubicBezTo>
                    <a:cubicBezTo>
                      <a:pt x="304" y="365"/>
                      <a:pt x="365" y="274"/>
                      <a:pt x="365" y="182"/>
                    </a:cubicBezTo>
                    <a:cubicBezTo>
                      <a:pt x="365" y="61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8" name="Google Shape;5988;p33"/>
              <p:cNvSpPr/>
              <p:nvPr/>
            </p:nvSpPr>
            <p:spPr>
              <a:xfrm>
                <a:off x="1507612" y="5129705"/>
                <a:ext cx="13562" cy="12809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74" extrusionOk="0">
                    <a:moveTo>
                      <a:pt x="193" y="1"/>
                    </a:moveTo>
                    <a:cubicBezTo>
                      <a:pt x="113" y="1"/>
                      <a:pt x="31" y="55"/>
                      <a:pt x="31" y="130"/>
                    </a:cubicBezTo>
                    <a:cubicBezTo>
                      <a:pt x="0" y="252"/>
                      <a:pt x="61" y="343"/>
                      <a:pt x="183" y="373"/>
                    </a:cubicBezTo>
                    <a:cubicBezTo>
                      <a:pt x="274" y="373"/>
                      <a:pt x="365" y="312"/>
                      <a:pt x="395" y="221"/>
                    </a:cubicBezTo>
                    <a:cubicBezTo>
                      <a:pt x="395" y="130"/>
                      <a:pt x="335" y="8"/>
                      <a:pt x="243" y="8"/>
                    </a:cubicBezTo>
                    <a:cubicBezTo>
                      <a:pt x="227" y="3"/>
                      <a:pt x="210" y="1"/>
                      <a:pt x="19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9" name="Google Shape;5989;p33"/>
              <p:cNvSpPr/>
              <p:nvPr/>
            </p:nvSpPr>
            <p:spPr>
              <a:xfrm>
                <a:off x="1578401" y="4862437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1"/>
                    </a:moveTo>
                    <a:cubicBezTo>
                      <a:pt x="91" y="1"/>
                      <a:pt x="0" y="92"/>
                      <a:pt x="0" y="183"/>
                    </a:cubicBezTo>
                    <a:cubicBezTo>
                      <a:pt x="0" y="305"/>
                      <a:pt x="91" y="366"/>
                      <a:pt x="213" y="366"/>
                    </a:cubicBezTo>
                    <a:cubicBezTo>
                      <a:pt x="304" y="366"/>
                      <a:pt x="395" y="305"/>
                      <a:pt x="395" y="183"/>
                    </a:cubicBezTo>
                    <a:cubicBezTo>
                      <a:pt x="395" y="92"/>
                      <a:pt x="304" y="1"/>
                      <a:pt x="21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0" name="Google Shape;5990;p33"/>
              <p:cNvSpPr/>
              <p:nvPr/>
            </p:nvSpPr>
            <p:spPr>
              <a:xfrm>
                <a:off x="2117628" y="5031072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1"/>
                    </a:moveTo>
                    <a:cubicBezTo>
                      <a:pt x="91" y="1"/>
                      <a:pt x="0" y="62"/>
                      <a:pt x="0" y="183"/>
                    </a:cubicBezTo>
                    <a:cubicBezTo>
                      <a:pt x="0" y="274"/>
                      <a:pt x="91" y="366"/>
                      <a:pt x="213" y="366"/>
                    </a:cubicBezTo>
                    <a:cubicBezTo>
                      <a:pt x="304" y="366"/>
                      <a:pt x="395" y="274"/>
                      <a:pt x="395" y="183"/>
                    </a:cubicBezTo>
                    <a:cubicBezTo>
                      <a:pt x="395" y="62"/>
                      <a:pt x="304" y="1"/>
                      <a:pt x="21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1" name="Google Shape;5991;p33"/>
              <p:cNvSpPr/>
              <p:nvPr/>
            </p:nvSpPr>
            <p:spPr>
              <a:xfrm>
                <a:off x="2418458" y="5072717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2" name="Google Shape;5992;p33"/>
              <p:cNvSpPr/>
              <p:nvPr/>
            </p:nvSpPr>
            <p:spPr>
              <a:xfrm>
                <a:off x="3427150" y="5120595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8"/>
                      <a:pt x="153" y="670"/>
                      <a:pt x="335" y="670"/>
                    </a:cubicBezTo>
                    <a:cubicBezTo>
                      <a:pt x="518" y="670"/>
                      <a:pt x="670" y="518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3" name="Google Shape;5993;p33"/>
              <p:cNvSpPr/>
              <p:nvPr/>
            </p:nvSpPr>
            <p:spPr>
              <a:xfrm>
                <a:off x="9112980" y="4933227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0"/>
                    </a:moveTo>
                    <a:cubicBezTo>
                      <a:pt x="92" y="0"/>
                      <a:pt x="1" y="92"/>
                      <a:pt x="1" y="183"/>
                    </a:cubicBezTo>
                    <a:cubicBezTo>
                      <a:pt x="1" y="304"/>
                      <a:pt x="92" y="365"/>
                      <a:pt x="183" y="365"/>
                    </a:cubicBezTo>
                    <a:cubicBezTo>
                      <a:pt x="305" y="365"/>
                      <a:pt x="366" y="304"/>
                      <a:pt x="366" y="183"/>
                    </a:cubicBezTo>
                    <a:cubicBezTo>
                      <a:pt x="366" y="92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4" name="Google Shape;5994;p33"/>
              <p:cNvSpPr/>
              <p:nvPr/>
            </p:nvSpPr>
            <p:spPr>
              <a:xfrm>
                <a:off x="8968284" y="5074806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1" y="91"/>
                      <a:pt x="1" y="213"/>
                    </a:cubicBezTo>
                    <a:cubicBezTo>
                      <a:pt x="1" y="304"/>
                      <a:pt x="92" y="395"/>
                      <a:pt x="183" y="395"/>
                    </a:cubicBezTo>
                    <a:cubicBezTo>
                      <a:pt x="305" y="395"/>
                      <a:pt x="366" y="304"/>
                      <a:pt x="366" y="213"/>
                    </a:cubicBezTo>
                    <a:cubicBezTo>
                      <a:pt x="366" y="9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5" name="Google Shape;5995;p33"/>
              <p:cNvSpPr/>
              <p:nvPr/>
            </p:nvSpPr>
            <p:spPr>
              <a:xfrm>
                <a:off x="8152175" y="4661542"/>
                <a:ext cx="12500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66" extrusionOk="0">
                    <a:moveTo>
                      <a:pt x="182" y="0"/>
                    </a:moveTo>
                    <a:cubicBezTo>
                      <a:pt x="91" y="0"/>
                      <a:pt x="0" y="92"/>
                      <a:pt x="0" y="183"/>
                    </a:cubicBezTo>
                    <a:cubicBezTo>
                      <a:pt x="0" y="304"/>
                      <a:pt x="91" y="365"/>
                      <a:pt x="182" y="365"/>
                    </a:cubicBezTo>
                    <a:cubicBezTo>
                      <a:pt x="304" y="365"/>
                      <a:pt x="365" y="304"/>
                      <a:pt x="365" y="183"/>
                    </a:cubicBezTo>
                    <a:cubicBezTo>
                      <a:pt x="365" y="92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6" name="Google Shape;5996;p33"/>
              <p:cNvSpPr/>
              <p:nvPr/>
            </p:nvSpPr>
            <p:spPr>
              <a:xfrm>
                <a:off x="9119221" y="4245161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65" y="274"/>
                      <a:pt x="365" y="183"/>
                    </a:cubicBezTo>
                    <a:cubicBezTo>
                      <a:pt x="365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7" name="Google Shape;5997;p33"/>
              <p:cNvSpPr/>
              <p:nvPr/>
            </p:nvSpPr>
            <p:spPr>
              <a:xfrm>
                <a:off x="8573761" y="4660514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61" y="0"/>
                      <a:pt x="0" y="61"/>
                      <a:pt x="0" y="182"/>
                    </a:cubicBezTo>
                    <a:cubicBezTo>
                      <a:pt x="0" y="274"/>
                      <a:pt x="61" y="365"/>
                      <a:pt x="183" y="365"/>
                    </a:cubicBezTo>
                    <a:cubicBezTo>
                      <a:pt x="274" y="365"/>
                      <a:pt x="365" y="274"/>
                      <a:pt x="365" y="182"/>
                    </a:cubicBezTo>
                    <a:cubicBezTo>
                      <a:pt x="365" y="61"/>
                      <a:pt x="27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8" name="Google Shape;5998;p33"/>
              <p:cNvSpPr/>
              <p:nvPr/>
            </p:nvSpPr>
            <p:spPr>
              <a:xfrm>
                <a:off x="7719648" y="4964449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213"/>
                    </a:cubicBezTo>
                    <a:cubicBezTo>
                      <a:pt x="0" y="304"/>
                      <a:pt x="92" y="395"/>
                      <a:pt x="183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9" name="Google Shape;5999;p33"/>
              <p:cNvSpPr/>
              <p:nvPr/>
            </p:nvSpPr>
            <p:spPr>
              <a:xfrm>
                <a:off x="8896467" y="5006859"/>
                <a:ext cx="13562" cy="1301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80" extrusionOk="0">
                    <a:moveTo>
                      <a:pt x="184" y="1"/>
                    </a:moveTo>
                    <a:cubicBezTo>
                      <a:pt x="93" y="1"/>
                      <a:pt x="26" y="60"/>
                      <a:pt x="1" y="160"/>
                    </a:cubicBezTo>
                    <a:cubicBezTo>
                      <a:pt x="1" y="252"/>
                      <a:pt x="61" y="343"/>
                      <a:pt x="153" y="373"/>
                    </a:cubicBezTo>
                    <a:cubicBezTo>
                      <a:pt x="165" y="377"/>
                      <a:pt x="178" y="379"/>
                      <a:pt x="191" y="379"/>
                    </a:cubicBezTo>
                    <a:cubicBezTo>
                      <a:pt x="274" y="379"/>
                      <a:pt x="365" y="300"/>
                      <a:pt x="365" y="221"/>
                    </a:cubicBezTo>
                    <a:cubicBezTo>
                      <a:pt x="396" y="130"/>
                      <a:pt x="335" y="8"/>
                      <a:pt x="244" y="8"/>
                    </a:cubicBezTo>
                    <a:cubicBezTo>
                      <a:pt x="223" y="3"/>
                      <a:pt x="203" y="1"/>
                      <a:pt x="18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0" name="Google Shape;6000;p33"/>
              <p:cNvSpPr/>
              <p:nvPr/>
            </p:nvSpPr>
            <p:spPr>
              <a:xfrm>
                <a:off x="7794581" y="4785403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18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183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1" name="Google Shape;6001;p33"/>
              <p:cNvSpPr/>
              <p:nvPr/>
            </p:nvSpPr>
            <p:spPr>
              <a:xfrm>
                <a:off x="9087988" y="4949906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3" y="0"/>
                      <a:pt x="1" y="152"/>
                      <a:pt x="1" y="334"/>
                    </a:cubicBezTo>
                    <a:cubicBezTo>
                      <a:pt x="1" y="517"/>
                      <a:pt x="153" y="669"/>
                      <a:pt x="335" y="669"/>
                    </a:cubicBezTo>
                    <a:cubicBezTo>
                      <a:pt x="518" y="669"/>
                      <a:pt x="670" y="517"/>
                      <a:pt x="670" y="334"/>
                    </a:cubicBezTo>
                    <a:cubicBezTo>
                      <a:pt x="670" y="152"/>
                      <a:pt x="518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2" name="Google Shape;6002;p33"/>
              <p:cNvSpPr/>
              <p:nvPr/>
            </p:nvSpPr>
            <p:spPr>
              <a:xfrm>
                <a:off x="7947633" y="4827048"/>
                <a:ext cx="45823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1338" extrusionOk="0">
                    <a:moveTo>
                      <a:pt x="66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34"/>
                      <a:pt x="304" y="1337"/>
                      <a:pt x="669" y="1337"/>
                    </a:cubicBezTo>
                    <a:cubicBezTo>
                      <a:pt x="1034" y="1337"/>
                      <a:pt x="1337" y="1034"/>
                      <a:pt x="1337" y="669"/>
                    </a:cubicBezTo>
                    <a:cubicBezTo>
                      <a:pt x="1337" y="304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3" name="Google Shape;6003;p33"/>
              <p:cNvSpPr/>
              <p:nvPr/>
            </p:nvSpPr>
            <p:spPr>
              <a:xfrm>
                <a:off x="8825686" y="4731270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2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2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4" name="Google Shape;6004;p33"/>
              <p:cNvSpPr/>
              <p:nvPr/>
            </p:nvSpPr>
            <p:spPr>
              <a:xfrm>
                <a:off x="8177674" y="5036266"/>
                <a:ext cx="12535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183" y="1"/>
                    </a:moveTo>
                    <a:cubicBezTo>
                      <a:pt x="92" y="1"/>
                      <a:pt x="1" y="92"/>
                      <a:pt x="1" y="183"/>
                    </a:cubicBezTo>
                    <a:cubicBezTo>
                      <a:pt x="1" y="305"/>
                      <a:pt x="92" y="365"/>
                      <a:pt x="183" y="365"/>
                    </a:cubicBezTo>
                    <a:cubicBezTo>
                      <a:pt x="304" y="365"/>
                      <a:pt x="365" y="305"/>
                      <a:pt x="365" y="183"/>
                    </a:cubicBezTo>
                    <a:cubicBezTo>
                      <a:pt x="365" y="92"/>
                      <a:pt x="304" y="1"/>
                      <a:pt x="183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5" name="Google Shape;6005;p33"/>
              <p:cNvSpPr/>
              <p:nvPr/>
            </p:nvSpPr>
            <p:spPr>
              <a:xfrm>
                <a:off x="8063150" y="4661530"/>
                <a:ext cx="12535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5" extrusionOk="0">
                    <a:moveTo>
                      <a:pt x="183" y="0"/>
                    </a:moveTo>
                    <a:cubicBezTo>
                      <a:pt x="62" y="0"/>
                      <a:pt x="1" y="91"/>
                      <a:pt x="1" y="183"/>
                    </a:cubicBezTo>
                    <a:cubicBezTo>
                      <a:pt x="1" y="274"/>
                      <a:pt x="62" y="365"/>
                      <a:pt x="183" y="365"/>
                    </a:cubicBezTo>
                    <a:cubicBezTo>
                      <a:pt x="275" y="365"/>
                      <a:pt x="366" y="274"/>
                      <a:pt x="366" y="183"/>
                    </a:cubicBezTo>
                    <a:cubicBezTo>
                      <a:pt x="366" y="91"/>
                      <a:pt x="275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6" name="Google Shape;6006;p33"/>
              <p:cNvSpPr/>
              <p:nvPr/>
            </p:nvSpPr>
            <p:spPr>
              <a:xfrm>
                <a:off x="8266664" y="5006106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213" y="0"/>
                    </a:moveTo>
                    <a:cubicBezTo>
                      <a:pt x="92" y="0"/>
                      <a:pt x="1" y="61"/>
                      <a:pt x="1" y="183"/>
                    </a:cubicBezTo>
                    <a:cubicBezTo>
                      <a:pt x="1" y="274"/>
                      <a:pt x="92" y="365"/>
                      <a:pt x="213" y="365"/>
                    </a:cubicBezTo>
                    <a:cubicBezTo>
                      <a:pt x="305" y="365"/>
                      <a:pt x="396" y="274"/>
                      <a:pt x="396" y="183"/>
                    </a:cubicBezTo>
                    <a:cubicBezTo>
                      <a:pt x="396" y="61"/>
                      <a:pt x="305" y="0"/>
                      <a:pt x="21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7" name="Google Shape;6007;p33"/>
              <p:cNvSpPr/>
              <p:nvPr/>
            </p:nvSpPr>
            <p:spPr>
              <a:xfrm>
                <a:off x="417735" y="1763503"/>
                <a:ext cx="46851" cy="45823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338" extrusionOk="0">
                    <a:moveTo>
                      <a:pt x="699" y="0"/>
                    </a:moveTo>
                    <a:cubicBezTo>
                      <a:pt x="304" y="0"/>
                      <a:pt x="0" y="304"/>
                      <a:pt x="0" y="669"/>
                    </a:cubicBezTo>
                    <a:cubicBezTo>
                      <a:pt x="0" y="1064"/>
                      <a:pt x="304" y="1338"/>
                      <a:pt x="699" y="1338"/>
                    </a:cubicBezTo>
                    <a:cubicBezTo>
                      <a:pt x="1064" y="1338"/>
                      <a:pt x="1368" y="1034"/>
                      <a:pt x="1368" y="669"/>
                    </a:cubicBezTo>
                    <a:cubicBezTo>
                      <a:pt x="1368" y="304"/>
                      <a:pt x="1064" y="0"/>
                      <a:pt x="699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8" name="Google Shape;6008;p33"/>
              <p:cNvSpPr/>
              <p:nvPr/>
            </p:nvSpPr>
            <p:spPr>
              <a:xfrm>
                <a:off x="681098" y="1364793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5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9" name="Google Shape;6009;p33"/>
              <p:cNvSpPr/>
              <p:nvPr/>
            </p:nvSpPr>
            <p:spPr>
              <a:xfrm>
                <a:off x="1880259" y="5001928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8"/>
                      <a:pt x="153" y="669"/>
                      <a:pt x="335" y="669"/>
                    </a:cubicBezTo>
                    <a:cubicBezTo>
                      <a:pt x="518" y="669"/>
                      <a:pt x="670" y="518"/>
                      <a:pt x="670" y="335"/>
                    </a:cubicBezTo>
                    <a:cubicBezTo>
                      <a:pt x="670" y="153"/>
                      <a:pt x="518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0" name="Google Shape;6010;p33"/>
              <p:cNvSpPr/>
              <p:nvPr/>
            </p:nvSpPr>
            <p:spPr>
              <a:xfrm>
                <a:off x="8871492" y="5156484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7"/>
                      <a:pt x="152" y="669"/>
                      <a:pt x="334" y="669"/>
                    </a:cubicBezTo>
                    <a:cubicBezTo>
                      <a:pt x="517" y="669"/>
                      <a:pt x="669" y="517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1" name="Google Shape;6011;p33"/>
              <p:cNvSpPr/>
              <p:nvPr/>
            </p:nvSpPr>
            <p:spPr>
              <a:xfrm>
                <a:off x="298422" y="2133887"/>
                <a:ext cx="22946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69" extrusionOk="0">
                    <a:moveTo>
                      <a:pt x="335" y="0"/>
                    </a:moveTo>
                    <a:cubicBezTo>
                      <a:pt x="152" y="0"/>
                      <a:pt x="1" y="152"/>
                      <a:pt x="1" y="334"/>
                    </a:cubicBezTo>
                    <a:cubicBezTo>
                      <a:pt x="1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2" name="Google Shape;6012;p33"/>
              <p:cNvSpPr/>
              <p:nvPr/>
            </p:nvSpPr>
            <p:spPr>
              <a:xfrm>
                <a:off x="3009741" y="4930111"/>
                <a:ext cx="12535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96" extrusionOk="0">
                    <a:moveTo>
                      <a:pt x="183" y="0"/>
                    </a:moveTo>
                    <a:cubicBezTo>
                      <a:pt x="91" y="0"/>
                      <a:pt x="0" y="92"/>
                      <a:pt x="0" y="213"/>
                    </a:cubicBezTo>
                    <a:cubicBezTo>
                      <a:pt x="0" y="304"/>
                      <a:pt x="91" y="396"/>
                      <a:pt x="183" y="396"/>
                    </a:cubicBezTo>
                    <a:cubicBezTo>
                      <a:pt x="304" y="396"/>
                      <a:pt x="365" y="304"/>
                      <a:pt x="365" y="213"/>
                    </a:cubicBezTo>
                    <a:cubicBezTo>
                      <a:pt x="365" y="92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3" name="Google Shape;6013;p33"/>
              <p:cNvSpPr/>
              <p:nvPr/>
            </p:nvSpPr>
            <p:spPr>
              <a:xfrm>
                <a:off x="3664519" y="4639692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3" y="0"/>
                    </a:moveTo>
                    <a:cubicBezTo>
                      <a:pt x="91" y="0"/>
                      <a:pt x="0" y="91"/>
                      <a:pt x="0" y="213"/>
                    </a:cubicBezTo>
                    <a:cubicBezTo>
                      <a:pt x="0" y="304"/>
                      <a:pt x="91" y="395"/>
                      <a:pt x="183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4" name="Google Shape;6014;p33"/>
              <p:cNvSpPr/>
              <p:nvPr/>
            </p:nvSpPr>
            <p:spPr>
              <a:xfrm>
                <a:off x="2872340" y="4887438"/>
                <a:ext cx="12500" cy="13562"/>
              </a:xfrm>
              <a:custGeom>
                <a:avLst/>
                <a:gdLst/>
                <a:ahLst/>
                <a:cxnLst/>
                <a:rect l="l" t="t" r="r" b="b"/>
                <a:pathLst>
                  <a:path w="365" h="396" extrusionOk="0">
                    <a:moveTo>
                      <a:pt x="182" y="0"/>
                    </a:moveTo>
                    <a:cubicBezTo>
                      <a:pt x="91" y="0"/>
                      <a:pt x="0" y="91"/>
                      <a:pt x="0" y="213"/>
                    </a:cubicBezTo>
                    <a:cubicBezTo>
                      <a:pt x="0" y="304"/>
                      <a:pt x="91" y="395"/>
                      <a:pt x="182" y="395"/>
                    </a:cubicBezTo>
                    <a:cubicBezTo>
                      <a:pt x="304" y="395"/>
                      <a:pt x="365" y="304"/>
                      <a:pt x="365" y="213"/>
                    </a:cubicBezTo>
                    <a:cubicBezTo>
                      <a:pt x="365" y="91"/>
                      <a:pt x="304" y="0"/>
                      <a:pt x="182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5" name="Google Shape;6015;p33"/>
              <p:cNvSpPr/>
              <p:nvPr/>
            </p:nvSpPr>
            <p:spPr>
              <a:xfrm>
                <a:off x="4584715" y="4807265"/>
                <a:ext cx="45857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9" extrusionOk="0">
                    <a:moveTo>
                      <a:pt x="670" y="1"/>
                    </a:moveTo>
                    <a:cubicBezTo>
                      <a:pt x="275" y="1"/>
                      <a:pt x="1" y="274"/>
                      <a:pt x="1" y="670"/>
                    </a:cubicBezTo>
                    <a:cubicBezTo>
                      <a:pt x="1" y="1034"/>
                      <a:pt x="275" y="1338"/>
                      <a:pt x="670" y="1338"/>
                    </a:cubicBezTo>
                    <a:cubicBezTo>
                      <a:pt x="1034" y="1338"/>
                      <a:pt x="1338" y="1034"/>
                      <a:pt x="1338" y="670"/>
                    </a:cubicBezTo>
                    <a:cubicBezTo>
                      <a:pt x="1338" y="274"/>
                      <a:pt x="1034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6" name="Google Shape;6016;p33"/>
              <p:cNvSpPr/>
              <p:nvPr/>
            </p:nvSpPr>
            <p:spPr>
              <a:xfrm>
                <a:off x="3842504" y="4588663"/>
                <a:ext cx="45857" cy="45857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339" extrusionOk="0">
                    <a:moveTo>
                      <a:pt x="670" y="1"/>
                    </a:moveTo>
                    <a:cubicBezTo>
                      <a:pt x="305" y="1"/>
                      <a:pt x="1" y="305"/>
                      <a:pt x="1" y="669"/>
                    </a:cubicBezTo>
                    <a:cubicBezTo>
                      <a:pt x="1" y="1034"/>
                      <a:pt x="305" y="1338"/>
                      <a:pt x="670" y="1338"/>
                    </a:cubicBezTo>
                    <a:cubicBezTo>
                      <a:pt x="1034" y="1338"/>
                      <a:pt x="1338" y="1034"/>
                      <a:pt x="1338" y="669"/>
                    </a:cubicBezTo>
                    <a:cubicBezTo>
                      <a:pt x="1338" y="305"/>
                      <a:pt x="1034" y="1"/>
                      <a:pt x="670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7" name="Google Shape;6017;p33"/>
              <p:cNvSpPr/>
              <p:nvPr/>
            </p:nvSpPr>
            <p:spPr>
              <a:xfrm>
                <a:off x="8358294" y="4809830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8" name="Google Shape;6018;p33"/>
              <p:cNvSpPr/>
              <p:nvPr/>
            </p:nvSpPr>
            <p:spPr>
              <a:xfrm>
                <a:off x="5542447" y="4636541"/>
                <a:ext cx="22912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70" extrusionOk="0">
                    <a:moveTo>
                      <a:pt x="334" y="1"/>
                    </a:moveTo>
                    <a:cubicBezTo>
                      <a:pt x="152" y="1"/>
                      <a:pt x="0" y="153"/>
                      <a:pt x="0" y="335"/>
                    </a:cubicBezTo>
                    <a:cubicBezTo>
                      <a:pt x="0" y="518"/>
                      <a:pt x="152" y="670"/>
                      <a:pt x="334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9" name="Google Shape;6019;p33"/>
              <p:cNvSpPr/>
              <p:nvPr/>
            </p:nvSpPr>
            <p:spPr>
              <a:xfrm>
                <a:off x="4485843" y="4584519"/>
                <a:ext cx="13562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5" extrusionOk="0">
                    <a:moveTo>
                      <a:pt x="183" y="0"/>
                    </a:moveTo>
                    <a:cubicBezTo>
                      <a:pt x="92" y="0"/>
                      <a:pt x="0" y="91"/>
                      <a:pt x="0" y="183"/>
                    </a:cubicBezTo>
                    <a:cubicBezTo>
                      <a:pt x="0" y="304"/>
                      <a:pt x="92" y="365"/>
                      <a:pt x="183" y="365"/>
                    </a:cubicBezTo>
                    <a:cubicBezTo>
                      <a:pt x="304" y="365"/>
                      <a:pt x="396" y="304"/>
                      <a:pt x="396" y="183"/>
                    </a:cubicBezTo>
                    <a:cubicBezTo>
                      <a:pt x="396" y="9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0" name="Google Shape;6020;p33"/>
              <p:cNvSpPr/>
              <p:nvPr/>
            </p:nvSpPr>
            <p:spPr>
              <a:xfrm>
                <a:off x="8890226" y="5087783"/>
                <a:ext cx="13562" cy="1253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66" extrusionOk="0">
                    <a:moveTo>
                      <a:pt x="183" y="0"/>
                    </a:moveTo>
                    <a:cubicBezTo>
                      <a:pt x="91" y="0"/>
                      <a:pt x="0" y="61"/>
                      <a:pt x="0" y="183"/>
                    </a:cubicBezTo>
                    <a:cubicBezTo>
                      <a:pt x="0" y="274"/>
                      <a:pt x="91" y="365"/>
                      <a:pt x="183" y="365"/>
                    </a:cubicBezTo>
                    <a:cubicBezTo>
                      <a:pt x="304" y="365"/>
                      <a:pt x="395" y="274"/>
                      <a:pt x="395" y="183"/>
                    </a:cubicBezTo>
                    <a:cubicBezTo>
                      <a:pt x="395" y="61"/>
                      <a:pt x="304" y="0"/>
                      <a:pt x="183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1" name="Google Shape;6021;p33"/>
              <p:cNvSpPr/>
              <p:nvPr/>
            </p:nvSpPr>
            <p:spPr>
              <a:xfrm>
                <a:off x="4117340" y="4989461"/>
                <a:ext cx="22912" cy="22912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9" extrusionOk="0">
                    <a:moveTo>
                      <a:pt x="335" y="0"/>
                    </a:moveTo>
                    <a:cubicBezTo>
                      <a:pt x="152" y="0"/>
                      <a:pt x="0" y="152"/>
                      <a:pt x="0" y="334"/>
                    </a:cubicBezTo>
                    <a:cubicBezTo>
                      <a:pt x="0" y="517"/>
                      <a:pt x="152" y="669"/>
                      <a:pt x="335" y="669"/>
                    </a:cubicBezTo>
                    <a:cubicBezTo>
                      <a:pt x="517" y="669"/>
                      <a:pt x="669" y="517"/>
                      <a:pt x="669" y="334"/>
                    </a:cubicBezTo>
                    <a:cubicBezTo>
                      <a:pt x="669" y="152"/>
                      <a:pt x="517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2" name="Google Shape;6022;p33"/>
              <p:cNvSpPr/>
              <p:nvPr/>
            </p:nvSpPr>
            <p:spPr>
              <a:xfrm>
                <a:off x="3389683" y="4617808"/>
                <a:ext cx="22946" cy="229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70" extrusionOk="0">
                    <a:moveTo>
                      <a:pt x="335" y="1"/>
                    </a:moveTo>
                    <a:cubicBezTo>
                      <a:pt x="153" y="1"/>
                      <a:pt x="1" y="153"/>
                      <a:pt x="1" y="335"/>
                    </a:cubicBezTo>
                    <a:cubicBezTo>
                      <a:pt x="1" y="518"/>
                      <a:pt x="153" y="670"/>
                      <a:pt x="335" y="670"/>
                    </a:cubicBezTo>
                    <a:cubicBezTo>
                      <a:pt x="517" y="670"/>
                      <a:pt x="669" y="518"/>
                      <a:pt x="669" y="335"/>
                    </a:cubicBezTo>
                    <a:cubicBezTo>
                      <a:pt x="669" y="153"/>
                      <a:pt x="517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25790"/>
                </a:srgbClr>
              </a:solidFill>
              <a:ln>
                <a:noFill/>
              </a:ln>
              <a:effectLst>
                <a:outerShdw blurRad="114300" algn="bl" rotWithShape="0">
                  <a:srgbClr val="FFFF99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23" name="Google Shape;6023;p33"/>
          <p:cNvGrpSpPr/>
          <p:nvPr/>
        </p:nvGrpSpPr>
        <p:grpSpPr>
          <a:xfrm>
            <a:off x="-413398" y="-539975"/>
            <a:ext cx="9750079" cy="6108053"/>
            <a:chOff x="-413398" y="-539975"/>
            <a:chExt cx="9750079" cy="6108053"/>
          </a:xfrm>
        </p:grpSpPr>
        <p:sp>
          <p:nvSpPr>
            <p:cNvPr id="6024" name="Google Shape;6024;p33"/>
            <p:cNvSpPr/>
            <p:nvPr/>
          </p:nvSpPr>
          <p:spPr>
            <a:xfrm flipH="1">
              <a:off x="296459" y="203864"/>
              <a:ext cx="423541" cy="335626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33"/>
            <p:cNvSpPr/>
            <p:nvPr/>
          </p:nvSpPr>
          <p:spPr>
            <a:xfrm rot="6975845" flipH="1">
              <a:off x="-351831" y="4747767"/>
              <a:ext cx="804305" cy="637324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33"/>
            <p:cNvSpPr/>
            <p:nvPr/>
          </p:nvSpPr>
          <p:spPr>
            <a:xfrm rot="6975866" flipH="1">
              <a:off x="7356998" y="-146212"/>
              <a:ext cx="1730762" cy="1371433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33"/>
            <p:cNvSpPr/>
            <p:nvPr/>
          </p:nvSpPr>
          <p:spPr>
            <a:xfrm rot="384671">
              <a:off x="7610100" y="108628"/>
              <a:ext cx="423540" cy="335638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33"/>
            <p:cNvSpPr/>
            <p:nvPr/>
          </p:nvSpPr>
          <p:spPr>
            <a:xfrm>
              <a:off x="8547775" y="595184"/>
              <a:ext cx="423541" cy="335641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33"/>
            <p:cNvSpPr/>
            <p:nvPr/>
          </p:nvSpPr>
          <p:spPr>
            <a:xfrm>
              <a:off x="8664200" y="4423835"/>
              <a:ext cx="672481" cy="532913"/>
            </a:xfrm>
            <a:custGeom>
              <a:avLst/>
              <a:gdLst/>
              <a:ahLst/>
              <a:cxnLst/>
              <a:rect l="l" t="t" r="r" b="b"/>
              <a:pathLst>
                <a:path w="11521" h="5959" extrusionOk="0">
                  <a:moveTo>
                    <a:pt x="11430" y="213"/>
                  </a:moveTo>
                  <a:cubicBezTo>
                    <a:pt x="11521" y="426"/>
                    <a:pt x="882" y="5776"/>
                    <a:pt x="670" y="5867"/>
                  </a:cubicBezTo>
                  <a:cubicBezTo>
                    <a:pt x="457" y="5958"/>
                    <a:pt x="183" y="5867"/>
                    <a:pt x="92" y="5685"/>
                  </a:cubicBezTo>
                  <a:cubicBezTo>
                    <a:pt x="1" y="5472"/>
                    <a:pt x="92" y="5198"/>
                    <a:pt x="274" y="5107"/>
                  </a:cubicBezTo>
                  <a:cubicBezTo>
                    <a:pt x="487" y="5016"/>
                    <a:pt x="11308" y="1"/>
                    <a:pt x="11430" y="213"/>
                  </a:cubicBez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85738" algn="bl" rotWithShape="0">
                <a:schemeClr val="dk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18" name="Google Shape;618;p5"/>
          <p:cNvSpPr txBox="1">
            <a:spLocks noGrp="1"/>
          </p:cNvSpPr>
          <p:nvPr>
            <p:ph type="subTitle" idx="1"/>
          </p:nvPr>
        </p:nvSpPr>
        <p:spPr>
          <a:xfrm>
            <a:off x="5055284" y="3608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5"/>
          <p:cNvSpPr txBox="1">
            <a:spLocks noGrp="1"/>
          </p:cNvSpPr>
          <p:nvPr>
            <p:ph type="subTitle" idx="2"/>
          </p:nvPr>
        </p:nvSpPr>
        <p:spPr>
          <a:xfrm>
            <a:off x="1583300" y="3608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0" name="Google Shape;620;p5"/>
          <p:cNvSpPr txBox="1">
            <a:spLocks noGrp="1"/>
          </p:cNvSpPr>
          <p:nvPr>
            <p:ph type="subTitle" idx="3"/>
          </p:nvPr>
        </p:nvSpPr>
        <p:spPr>
          <a:xfrm>
            <a:off x="5055275" y="33007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621" name="Google Shape;621;p5"/>
          <p:cNvSpPr txBox="1">
            <a:spLocks noGrp="1"/>
          </p:cNvSpPr>
          <p:nvPr>
            <p:ph type="subTitle" idx="4"/>
          </p:nvPr>
        </p:nvSpPr>
        <p:spPr>
          <a:xfrm>
            <a:off x="1583300" y="33007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grpSp>
        <p:nvGrpSpPr>
          <p:cNvPr id="622" name="Google Shape;622;p5"/>
          <p:cNvGrpSpPr/>
          <p:nvPr/>
        </p:nvGrpSpPr>
        <p:grpSpPr>
          <a:xfrm>
            <a:off x="-14298" y="-31167"/>
            <a:ext cx="9234549" cy="5210597"/>
            <a:chOff x="-14298" y="-31167"/>
            <a:chExt cx="9234549" cy="5210597"/>
          </a:xfrm>
        </p:grpSpPr>
        <p:sp>
          <p:nvSpPr>
            <p:cNvPr id="623" name="Google Shape;623;p5"/>
            <p:cNvSpPr/>
            <p:nvPr/>
          </p:nvSpPr>
          <p:spPr>
            <a:xfrm>
              <a:off x="464536" y="309232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5"/>
            <p:cNvSpPr/>
            <p:nvPr/>
          </p:nvSpPr>
          <p:spPr>
            <a:xfrm>
              <a:off x="1128697" y="450812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8" y="1034"/>
                    <a:pt x="1338" y="669"/>
                  </a:cubicBezTo>
                  <a:cubicBezTo>
                    <a:pt x="1338" y="304"/>
                    <a:pt x="106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"/>
            <p:cNvSpPr/>
            <p:nvPr/>
          </p:nvSpPr>
          <p:spPr>
            <a:xfrm>
              <a:off x="1304" y="47958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69" y="0"/>
                  </a:moveTo>
                  <a:cubicBezTo>
                    <a:pt x="274" y="0"/>
                    <a:pt x="1" y="304"/>
                    <a:pt x="1" y="669"/>
                  </a:cubicBezTo>
                  <a:cubicBezTo>
                    <a:pt x="1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5"/>
            <p:cNvSpPr/>
            <p:nvPr/>
          </p:nvSpPr>
          <p:spPr>
            <a:xfrm>
              <a:off x="2801551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5"/>
            <p:cNvSpPr/>
            <p:nvPr/>
          </p:nvSpPr>
          <p:spPr>
            <a:xfrm>
              <a:off x="722693" y="14789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4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5"/>
            <p:cNvSpPr/>
            <p:nvPr/>
          </p:nvSpPr>
          <p:spPr>
            <a:xfrm>
              <a:off x="1195309" y="89466"/>
              <a:ext cx="22946" cy="23049"/>
            </a:xfrm>
            <a:custGeom>
              <a:avLst/>
              <a:gdLst/>
              <a:ahLst/>
              <a:cxnLst/>
              <a:rect l="l" t="t" r="r" b="b"/>
              <a:pathLst>
                <a:path w="670" h="673" extrusionOk="0">
                  <a:moveTo>
                    <a:pt x="381" y="0"/>
                  </a:moveTo>
                  <a:cubicBezTo>
                    <a:pt x="366" y="0"/>
                    <a:pt x="351" y="1"/>
                    <a:pt x="335" y="4"/>
                  </a:cubicBezTo>
                  <a:cubicBezTo>
                    <a:pt x="153" y="4"/>
                    <a:pt x="1" y="126"/>
                    <a:pt x="1" y="338"/>
                  </a:cubicBezTo>
                  <a:cubicBezTo>
                    <a:pt x="1" y="521"/>
                    <a:pt x="153" y="673"/>
                    <a:pt x="335" y="673"/>
                  </a:cubicBezTo>
                  <a:cubicBezTo>
                    <a:pt x="517" y="673"/>
                    <a:pt x="669" y="521"/>
                    <a:pt x="669" y="338"/>
                  </a:cubicBezTo>
                  <a:cubicBezTo>
                    <a:pt x="669" y="144"/>
                    <a:pt x="542" y="0"/>
                    <a:pt x="381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5"/>
            <p:cNvSpPr/>
            <p:nvPr/>
          </p:nvSpPr>
          <p:spPr>
            <a:xfrm>
              <a:off x="718549" y="79225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2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5"/>
            <p:cNvSpPr/>
            <p:nvPr/>
          </p:nvSpPr>
          <p:spPr>
            <a:xfrm>
              <a:off x="1299" y="180174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5"/>
            <p:cNvSpPr/>
            <p:nvPr/>
          </p:nvSpPr>
          <p:spPr>
            <a:xfrm>
              <a:off x="351068" y="-3116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"/>
            <p:cNvSpPr/>
            <p:nvPr/>
          </p:nvSpPr>
          <p:spPr>
            <a:xfrm>
              <a:off x="206373" y="11041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5"/>
            <p:cNvSpPr/>
            <p:nvPr/>
          </p:nvSpPr>
          <p:spPr>
            <a:xfrm>
              <a:off x="127261" y="220757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5"/>
            <p:cNvSpPr/>
            <p:nvPr/>
          </p:nvSpPr>
          <p:spPr>
            <a:xfrm>
              <a:off x="134556" y="42739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182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"/>
            <p:cNvSpPr/>
            <p:nvPr/>
          </p:nvSpPr>
          <p:spPr>
            <a:xfrm>
              <a:off x="420836" y="11992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22" y="1"/>
                    <a:pt x="0" y="153"/>
                    <a:pt x="0" y="335"/>
                  </a:cubicBezTo>
                  <a:cubicBezTo>
                    <a:pt x="0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"/>
            <p:cNvSpPr/>
            <p:nvPr/>
          </p:nvSpPr>
          <p:spPr>
            <a:xfrm>
              <a:off x="2260235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8" y="669"/>
                    <a:pt x="669" y="517"/>
                    <a:pt x="669" y="334"/>
                  </a:cubicBezTo>
                  <a:cubicBezTo>
                    <a:pt x="669" y="152"/>
                    <a:pt x="54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"/>
            <p:cNvSpPr/>
            <p:nvPr/>
          </p:nvSpPr>
          <p:spPr>
            <a:xfrm>
              <a:off x="452070" y="2012258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64" y="1338"/>
                    <a:pt x="1337" y="1034"/>
                    <a:pt x="1337" y="669"/>
                  </a:cubicBezTo>
                  <a:cubicBezTo>
                    <a:pt x="1337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"/>
            <p:cNvSpPr/>
            <p:nvPr/>
          </p:nvSpPr>
          <p:spPr>
            <a:xfrm>
              <a:off x="278195" y="3216674"/>
              <a:ext cx="45857" cy="46885"/>
            </a:xfrm>
            <a:custGeom>
              <a:avLst/>
              <a:gdLst/>
              <a:ahLst/>
              <a:cxnLst/>
              <a:rect l="l" t="t" r="r" b="b"/>
              <a:pathLst>
                <a:path w="1339" h="1369" extrusionOk="0">
                  <a:moveTo>
                    <a:pt x="670" y="0"/>
                  </a:moveTo>
                  <a:cubicBezTo>
                    <a:pt x="305" y="0"/>
                    <a:pt x="1" y="304"/>
                    <a:pt x="1" y="699"/>
                  </a:cubicBezTo>
                  <a:cubicBezTo>
                    <a:pt x="1" y="1064"/>
                    <a:pt x="305" y="1368"/>
                    <a:pt x="670" y="1368"/>
                  </a:cubicBezTo>
                  <a:cubicBezTo>
                    <a:pt x="1034" y="1368"/>
                    <a:pt x="1338" y="1064"/>
                    <a:pt x="1338" y="69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"/>
            <p:cNvSpPr/>
            <p:nvPr/>
          </p:nvSpPr>
          <p:spPr>
            <a:xfrm>
              <a:off x="589440" y="551267"/>
              <a:ext cx="46885" cy="4688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65"/>
                    <a:pt x="305" y="1368"/>
                    <a:pt x="670" y="1368"/>
                  </a:cubicBezTo>
                  <a:cubicBezTo>
                    <a:pt x="1065" y="1368"/>
                    <a:pt x="1369" y="1065"/>
                    <a:pt x="1369" y="669"/>
                  </a:cubicBezTo>
                  <a:cubicBezTo>
                    <a:pt x="1369" y="305"/>
                    <a:pt x="1065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"/>
            <p:cNvSpPr/>
            <p:nvPr/>
          </p:nvSpPr>
          <p:spPr>
            <a:xfrm>
              <a:off x="720599" y="12291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69" y="517"/>
                    <a:pt x="669" y="335"/>
                  </a:cubicBezTo>
                  <a:cubicBezTo>
                    <a:pt x="669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"/>
            <p:cNvSpPr/>
            <p:nvPr/>
          </p:nvSpPr>
          <p:spPr>
            <a:xfrm>
              <a:off x="276" y="191023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"/>
            <p:cNvSpPr/>
            <p:nvPr/>
          </p:nvSpPr>
          <p:spPr>
            <a:xfrm>
              <a:off x="45042" y="62414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"/>
            <p:cNvSpPr/>
            <p:nvPr/>
          </p:nvSpPr>
          <p:spPr>
            <a:xfrm>
              <a:off x="393750" y="1389269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"/>
            <p:cNvSpPr/>
            <p:nvPr/>
          </p:nvSpPr>
          <p:spPr>
            <a:xfrm>
              <a:off x="136610" y="147305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"/>
            <p:cNvSpPr/>
            <p:nvPr/>
          </p:nvSpPr>
          <p:spPr>
            <a:xfrm>
              <a:off x="52333" y="91298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"/>
            <p:cNvSpPr/>
            <p:nvPr/>
          </p:nvSpPr>
          <p:spPr>
            <a:xfrm>
              <a:off x="282368" y="186549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"/>
            <p:cNvSpPr/>
            <p:nvPr/>
          </p:nvSpPr>
          <p:spPr>
            <a:xfrm>
              <a:off x="376035" y="161356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6"/>
                    <a:pt x="183" y="366"/>
                  </a:cubicBezTo>
                  <a:cubicBezTo>
                    <a:pt x="305" y="366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"/>
            <p:cNvSpPr/>
            <p:nvPr/>
          </p:nvSpPr>
          <p:spPr>
            <a:xfrm>
              <a:off x="157442" y="125601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"/>
            <p:cNvSpPr/>
            <p:nvPr/>
          </p:nvSpPr>
          <p:spPr>
            <a:xfrm>
              <a:off x="820542" y="76154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"/>
            <p:cNvSpPr/>
            <p:nvPr/>
          </p:nvSpPr>
          <p:spPr>
            <a:xfrm>
              <a:off x="12746" y="139759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"/>
            <p:cNvSpPr/>
            <p:nvPr/>
          </p:nvSpPr>
          <p:spPr>
            <a:xfrm>
              <a:off x="121003" y="16682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"/>
            <p:cNvSpPr/>
            <p:nvPr/>
          </p:nvSpPr>
          <p:spPr>
            <a:xfrm>
              <a:off x="542624" y="1667187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5"/>
            <p:cNvSpPr/>
            <p:nvPr/>
          </p:nvSpPr>
          <p:spPr>
            <a:xfrm>
              <a:off x="474945" y="605399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2" y="1"/>
                  </a:moveTo>
                  <a:cubicBezTo>
                    <a:pt x="91" y="1"/>
                    <a:pt x="0" y="92"/>
                    <a:pt x="0" y="214"/>
                  </a:cubicBezTo>
                  <a:cubicBezTo>
                    <a:pt x="0" y="305"/>
                    <a:pt x="91" y="396"/>
                    <a:pt x="182" y="396"/>
                  </a:cubicBezTo>
                  <a:cubicBezTo>
                    <a:pt x="304" y="396"/>
                    <a:pt x="395" y="305"/>
                    <a:pt x="395" y="214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5"/>
            <p:cNvSpPr/>
            <p:nvPr/>
          </p:nvSpPr>
          <p:spPr>
            <a:xfrm>
              <a:off x="501997" y="1653125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5"/>
            <p:cNvSpPr/>
            <p:nvPr/>
          </p:nvSpPr>
          <p:spPr>
            <a:xfrm>
              <a:off x="509292" y="1475141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4" y="0"/>
                  </a:moveTo>
                  <a:cubicBezTo>
                    <a:pt x="122" y="0"/>
                    <a:pt x="31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69" y="370"/>
                    <a:pt x="186" y="373"/>
                    <a:pt x="203" y="373"/>
                  </a:cubicBezTo>
                  <a:cubicBezTo>
                    <a:pt x="283" y="373"/>
                    <a:pt x="365" y="318"/>
                    <a:pt x="365" y="243"/>
                  </a:cubicBezTo>
                  <a:cubicBezTo>
                    <a:pt x="396" y="122"/>
                    <a:pt x="335" y="31"/>
                    <a:pt x="24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5"/>
            <p:cNvSpPr/>
            <p:nvPr/>
          </p:nvSpPr>
          <p:spPr>
            <a:xfrm>
              <a:off x="120994" y="93173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5"/>
            <p:cNvSpPr/>
            <p:nvPr/>
          </p:nvSpPr>
          <p:spPr>
            <a:xfrm>
              <a:off x="529053" y="108372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6" y="304"/>
                    <a:pt x="366" y="21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5"/>
            <p:cNvSpPr/>
            <p:nvPr/>
          </p:nvSpPr>
          <p:spPr>
            <a:xfrm>
              <a:off x="629026" y="1801978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"/>
            <p:cNvSpPr/>
            <p:nvPr/>
          </p:nvSpPr>
          <p:spPr>
            <a:xfrm>
              <a:off x="19010" y="310632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5"/>
            <p:cNvSpPr/>
            <p:nvPr/>
          </p:nvSpPr>
          <p:spPr>
            <a:xfrm>
              <a:off x="492653" y="306677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5"/>
            <p:cNvSpPr/>
            <p:nvPr/>
          </p:nvSpPr>
          <p:spPr>
            <a:xfrm>
              <a:off x="185972" y="2937486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5"/>
            <p:cNvSpPr/>
            <p:nvPr/>
          </p:nvSpPr>
          <p:spPr>
            <a:xfrm>
              <a:off x="568648" y="356644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5"/>
            <p:cNvSpPr/>
            <p:nvPr/>
          </p:nvSpPr>
          <p:spPr>
            <a:xfrm>
              <a:off x="3313688" y="309232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1"/>
                  </a:moveTo>
                  <a:cubicBezTo>
                    <a:pt x="305" y="1"/>
                    <a:pt x="1" y="27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5"/>
            <p:cNvSpPr/>
            <p:nvPr/>
          </p:nvSpPr>
          <p:spPr>
            <a:xfrm>
              <a:off x="4561838" y="29152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274" y="1"/>
                    <a:pt x="0" y="305"/>
                    <a:pt x="0" y="670"/>
                  </a:cubicBezTo>
                  <a:cubicBezTo>
                    <a:pt x="0" y="1034"/>
                    <a:pt x="27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5"/>
            <p:cNvSpPr/>
            <p:nvPr/>
          </p:nvSpPr>
          <p:spPr>
            <a:xfrm>
              <a:off x="2849429" y="4795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5"/>
            <p:cNvSpPr/>
            <p:nvPr/>
          </p:nvSpPr>
          <p:spPr>
            <a:xfrm>
              <a:off x="5650703" y="38522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274" y="0"/>
                    <a:pt x="0" y="304"/>
                    <a:pt x="0" y="669"/>
                  </a:cubicBezTo>
                  <a:cubicBezTo>
                    <a:pt x="0" y="1064"/>
                    <a:pt x="274" y="1338"/>
                    <a:pt x="669" y="1338"/>
                  </a:cubicBezTo>
                  <a:cubicBezTo>
                    <a:pt x="1034" y="1338"/>
                    <a:pt x="1338" y="1064"/>
                    <a:pt x="1338" y="669"/>
                  </a:cubicBezTo>
                  <a:cubicBezTo>
                    <a:pt x="1338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5"/>
            <p:cNvSpPr/>
            <p:nvPr/>
          </p:nvSpPr>
          <p:spPr>
            <a:xfrm>
              <a:off x="3571846" y="14892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2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22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044461" y="8960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2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2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1712655" y="62726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1337910" y="11664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1743889" y="30143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5109387" y="55253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1853218" y="-5107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3"/>
                    <a:pt x="305" y="1337"/>
                    <a:pt x="670" y="1337"/>
                  </a:cubicBezTo>
                  <a:cubicBezTo>
                    <a:pt x="1065" y="1337"/>
                    <a:pt x="1369" y="1064"/>
                    <a:pt x="1369" y="669"/>
                  </a:cubicBezTo>
                  <a:cubicBezTo>
                    <a:pt x="1369" y="304"/>
                    <a:pt x="1065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1309848" y="91677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65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69756" y="102231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5" y="0"/>
                    <a:pt x="1" y="274"/>
                    <a:pt x="1" y="669"/>
                  </a:cubicBezTo>
                  <a:cubicBezTo>
                    <a:pt x="1" y="1034"/>
                    <a:pt x="305" y="1338"/>
                    <a:pt x="700" y="1338"/>
                  </a:cubicBezTo>
                  <a:cubicBezTo>
                    <a:pt x="1065" y="1338"/>
                    <a:pt x="1369" y="1034"/>
                    <a:pt x="1369" y="669"/>
                  </a:cubicBezTo>
                  <a:cubicBezTo>
                    <a:pt x="1369" y="274"/>
                    <a:pt x="1065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367716" y="26083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1376447" y="15157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8505044" y="291943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8468605" y="3331674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21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8506106" y="3762610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95" y="305"/>
                    <a:pt x="395" y="183"/>
                  </a:cubicBezTo>
                  <a:cubicBezTo>
                    <a:pt x="39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1129725" y="31443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8913103" y="367206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9104649" y="357212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305" y="396"/>
                    <a:pt x="365" y="304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9068210" y="345136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6" y="305"/>
                    <a:pt x="366" y="18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8209402" y="990038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8172963" y="1403303"/>
              <a:ext cx="13596" cy="12535"/>
            </a:xfrm>
            <a:custGeom>
              <a:avLst/>
              <a:gdLst/>
              <a:ahLst/>
              <a:cxnLst/>
              <a:rect l="l" t="t" r="r" b="b"/>
              <a:pathLst>
                <a:path w="397" h="36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65"/>
                    <a:pt x="214" y="365"/>
                  </a:cubicBezTo>
                  <a:cubicBezTo>
                    <a:pt x="305" y="365"/>
                    <a:pt x="396" y="304"/>
                    <a:pt x="396" y="18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996466" y="152578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8110530" y="33005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8873564" y="979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8815275" y="1030622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8521705" y="1592760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9054699" y="117011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213"/>
                  </a:cubicBezTo>
                  <a:cubicBezTo>
                    <a:pt x="0" y="305"/>
                    <a:pt x="91" y="396"/>
                    <a:pt x="183" y="396"/>
                  </a:cubicBezTo>
                  <a:cubicBezTo>
                    <a:pt x="304" y="396"/>
                    <a:pt x="365" y="305"/>
                    <a:pt x="365" y="21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9187922" y="1032437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6" y="300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8799658" y="48930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9207717" y="6412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8350981" y="60800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2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1402487" y="41439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1876130" y="37483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1" y="0"/>
                    <a:pt x="1" y="92"/>
                    <a:pt x="1" y="183"/>
                  </a:cubicBezTo>
                  <a:cubicBezTo>
                    <a:pt x="1" y="304"/>
                    <a:pt x="6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1116212" y="163528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9001607" y="3017833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04"/>
                    <a:pt x="6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9093219" y="343630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274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9061960" y="2302711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8768424" y="2864815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3"/>
                    <a:pt x="54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8912084" y="3869363"/>
              <a:ext cx="13562" cy="13562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4" y="395"/>
                    <a:pt x="396" y="304"/>
                    <a:pt x="396" y="21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8461327" y="3144857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5" y="304"/>
                    <a:pt x="365" y="182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9080719" y="4462701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8509763" y="353413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2"/>
                    <a:pt x="0" y="213"/>
                  </a:cubicBezTo>
                  <a:cubicBezTo>
                    <a:pt x="0" y="304"/>
                    <a:pt x="92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773145" y="35399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5" y="365"/>
                    <a:pt x="365" y="305"/>
                    <a:pt x="365" y="18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7493219" y="249881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2"/>
                    <a:pt x="1" y="183"/>
                  </a:cubicBezTo>
                  <a:cubicBezTo>
                    <a:pt x="1" y="275"/>
                    <a:pt x="61" y="366"/>
                    <a:pt x="183" y="366"/>
                  </a:cubicBezTo>
                  <a:cubicBezTo>
                    <a:pt x="274" y="366"/>
                    <a:pt x="365" y="275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6829091" y="600713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2440308" y="238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8320306" y="4682318"/>
              <a:ext cx="46885" cy="45857"/>
            </a:xfrm>
            <a:custGeom>
              <a:avLst/>
              <a:gdLst/>
              <a:ahLst/>
              <a:cxnLst/>
              <a:rect l="l" t="t" r="r" b="b"/>
              <a:pathLst>
                <a:path w="1369" h="1339" extrusionOk="0">
                  <a:moveTo>
                    <a:pt x="69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5"/>
                    <a:pt x="1064" y="1"/>
                    <a:pt x="69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8722619" y="4640168"/>
              <a:ext cx="46885" cy="45823"/>
            </a:xfrm>
            <a:custGeom>
              <a:avLst/>
              <a:gdLst/>
              <a:ahLst/>
              <a:cxnLst/>
              <a:rect l="l" t="t" r="r" b="b"/>
              <a:pathLst>
                <a:path w="1369" h="1338" extrusionOk="0">
                  <a:moveTo>
                    <a:pt x="700" y="0"/>
                  </a:moveTo>
                  <a:cubicBezTo>
                    <a:pt x="304" y="0"/>
                    <a:pt x="1" y="304"/>
                    <a:pt x="1" y="669"/>
                  </a:cubicBezTo>
                  <a:cubicBezTo>
                    <a:pt x="1" y="1064"/>
                    <a:pt x="304" y="1338"/>
                    <a:pt x="700" y="1338"/>
                  </a:cubicBezTo>
                  <a:cubicBezTo>
                    <a:pt x="1064" y="1338"/>
                    <a:pt x="1368" y="1064"/>
                    <a:pt x="1368" y="669"/>
                  </a:cubicBezTo>
                  <a:cubicBezTo>
                    <a:pt x="1368" y="304"/>
                    <a:pt x="1064" y="0"/>
                    <a:pt x="70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8698688" y="2534806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70"/>
                  </a:cubicBezTo>
                  <a:cubicBezTo>
                    <a:pt x="0" y="1034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7383935" y="536156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4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7240266" y="135392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8307282" y="2028936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8920939" y="4796842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8529533" y="3690305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8879302" y="3477936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3" y="365"/>
                  </a:cubicBezTo>
                  <a:cubicBezTo>
                    <a:pt x="274" y="365"/>
                    <a:pt x="365" y="304"/>
                    <a:pt x="365" y="18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8928728" y="274508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214" y="366"/>
                  </a:cubicBezTo>
                  <a:cubicBezTo>
                    <a:pt x="305" y="366"/>
                    <a:pt x="396" y="274"/>
                    <a:pt x="396" y="183"/>
                  </a:cubicBezTo>
                  <a:cubicBezTo>
                    <a:pt x="396" y="62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8683071" y="2426550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214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9083340" y="4026513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4"/>
                    <a:pt x="304" y="1338"/>
                    <a:pt x="669" y="1338"/>
                  </a:cubicBezTo>
                  <a:cubicBezTo>
                    <a:pt x="1064" y="1338"/>
                    <a:pt x="1338" y="1064"/>
                    <a:pt x="1338" y="669"/>
                  </a:cubicBezTo>
                  <a:cubicBezTo>
                    <a:pt x="1338" y="305"/>
                    <a:pt x="106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5693375" y="4543902"/>
              <a:ext cx="45823" cy="45857"/>
            </a:xfrm>
            <a:custGeom>
              <a:avLst/>
              <a:gdLst/>
              <a:ahLst/>
              <a:cxnLst/>
              <a:rect l="l" t="t" r="r" b="b"/>
              <a:pathLst>
                <a:path w="1338" h="1339" extrusionOk="0"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cubicBezTo>
                    <a:pt x="0" y="1065"/>
                    <a:pt x="304" y="1338"/>
                    <a:pt x="669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69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5949444" y="4811443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22" y="0"/>
                    <a:pt x="1" y="152"/>
                    <a:pt x="1" y="335"/>
                  </a:cubicBezTo>
                  <a:cubicBezTo>
                    <a:pt x="1" y="517"/>
                    <a:pt x="12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8075144" y="51268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48"/>
                    <a:pt x="152" y="670"/>
                    <a:pt x="335" y="670"/>
                  </a:cubicBezTo>
                  <a:cubicBezTo>
                    <a:pt x="517" y="670"/>
                    <a:pt x="669" y="54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6345037" y="469900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2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5"/>
                    <a:pt x="182" y="365"/>
                  </a:cubicBezTo>
                  <a:cubicBezTo>
                    <a:pt x="304" y="365"/>
                    <a:pt x="395" y="305"/>
                    <a:pt x="395" y="183"/>
                  </a:cubicBezTo>
                  <a:cubicBezTo>
                    <a:pt x="395" y="92"/>
                    <a:pt x="304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8222435" y="5120583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1" y="61"/>
                    <a:pt x="1" y="183"/>
                  </a:cubicBezTo>
                  <a:cubicBezTo>
                    <a:pt x="1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8568027" y="509767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274"/>
                    <a:pt x="62" y="366"/>
                    <a:pt x="183" y="366"/>
                  </a:cubicBezTo>
                  <a:cubicBezTo>
                    <a:pt x="274" y="366"/>
                    <a:pt x="366" y="274"/>
                    <a:pt x="366" y="183"/>
                  </a:cubicBezTo>
                  <a:cubicBezTo>
                    <a:pt x="366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6458490" y="49623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4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4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8638284" y="15479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62" y="0"/>
                    <a:pt x="1" y="6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8616434" y="2655597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6724979" y="4687570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8404091" y="4916583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2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8661728" y="3551568"/>
              <a:ext cx="14624" cy="13048"/>
            </a:xfrm>
            <a:custGeom>
              <a:avLst/>
              <a:gdLst/>
              <a:ahLst/>
              <a:cxnLst/>
              <a:rect l="l" t="t" r="r" b="b"/>
              <a:pathLst>
                <a:path w="427" h="381" extrusionOk="0">
                  <a:moveTo>
                    <a:pt x="197" y="1"/>
                  </a:moveTo>
                  <a:cubicBezTo>
                    <a:pt x="123" y="1"/>
                    <a:pt x="56" y="60"/>
                    <a:pt x="31" y="160"/>
                  </a:cubicBezTo>
                  <a:cubicBezTo>
                    <a:pt x="1" y="252"/>
                    <a:pt x="92" y="343"/>
                    <a:pt x="183" y="373"/>
                  </a:cubicBezTo>
                  <a:cubicBezTo>
                    <a:pt x="199" y="378"/>
                    <a:pt x="215" y="381"/>
                    <a:pt x="232" y="381"/>
                  </a:cubicBezTo>
                  <a:cubicBezTo>
                    <a:pt x="312" y="381"/>
                    <a:pt x="396" y="322"/>
                    <a:pt x="396" y="221"/>
                  </a:cubicBezTo>
                  <a:cubicBezTo>
                    <a:pt x="426" y="130"/>
                    <a:pt x="365" y="39"/>
                    <a:pt x="244" y="8"/>
                  </a:cubicBezTo>
                  <a:cubicBezTo>
                    <a:pt x="228" y="3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8533677" y="4583172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82" y="1"/>
                  </a:moveTo>
                  <a:cubicBezTo>
                    <a:pt x="92" y="1"/>
                    <a:pt x="26" y="55"/>
                    <a:pt x="1" y="13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244" y="373"/>
                    <a:pt x="366" y="312"/>
                    <a:pt x="366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2" y="3"/>
                    <a:pt x="202" y="1"/>
                    <a:pt x="182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7943455" y="5110172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65"/>
                    <a:pt x="183" y="365"/>
                  </a:cubicBezTo>
                  <a:cubicBezTo>
                    <a:pt x="274" y="365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8682550" y="316042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8750215" y="3812089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91"/>
                    <a:pt x="1" y="182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6" y="274"/>
                    <a:pt x="366" y="182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8903241" y="4206620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8310398" y="4122315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8660168" y="3911008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9099461" y="319687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183" y="366"/>
                  </a:cubicBezTo>
                  <a:cubicBezTo>
                    <a:pt x="304" y="366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8442593" y="3984640"/>
              <a:ext cx="14589" cy="13014"/>
            </a:xfrm>
            <a:custGeom>
              <a:avLst/>
              <a:gdLst/>
              <a:ahLst/>
              <a:cxnLst/>
              <a:rect l="l" t="t" r="r" b="b"/>
              <a:pathLst>
                <a:path w="426" h="380" extrusionOk="0">
                  <a:moveTo>
                    <a:pt x="196" y="0"/>
                  </a:moveTo>
                  <a:cubicBezTo>
                    <a:pt x="122" y="0"/>
                    <a:pt x="56" y="55"/>
                    <a:pt x="31" y="130"/>
                  </a:cubicBezTo>
                  <a:cubicBezTo>
                    <a:pt x="0" y="251"/>
                    <a:pt x="92" y="343"/>
                    <a:pt x="183" y="373"/>
                  </a:cubicBezTo>
                  <a:cubicBezTo>
                    <a:pt x="195" y="377"/>
                    <a:pt x="208" y="379"/>
                    <a:pt x="221" y="379"/>
                  </a:cubicBezTo>
                  <a:cubicBezTo>
                    <a:pt x="304" y="379"/>
                    <a:pt x="396" y="300"/>
                    <a:pt x="396" y="221"/>
                  </a:cubicBezTo>
                  <a:cubicBezTo>
                    <a:pt x="426" y="130"/>
                    <a:pt x="365" y="8"/>
                    <a:pt x="244" y="8"/>
                  </a:cubicBezTo>
                  <a:cubicBezTo>
                    <a:pt x="227" y="3"/>
                    <a:pt x="211" y="0"/>
                    <a:pt x="196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6694807" y="514306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61" y="0"/>
                    <a:pt x="0" y="92"/>
                    <a:pt x="0" y="183"/>
                  </a:cubicBezTo>
                  <a:cubicBezTo>
                    <a:pt x="0" y="304"/>
                    <a:pt x="61" y="396"/>
                    <a:pt x="182" y="396"/>
                  </a:cubicBezTo>
                  <a:cubicBezTo>
                    <a:pt x="274" y="396"/>
                    <a:pt x="365" y="304"/>
                    <a:pt x="365" y="18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7143449" y="57259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305" y="396"/>
                    <a:pt x="365" y="305"/>
                    <a:pt x="365" y="213"/>
                  </a:cubicBezTo>
                  <a:cubicBezTo>
                    <a:pt x="365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6977931" y="295294"/>
              <a:ext cx="14624" cy="12980"/>
            </a:xfrm>
            <a:custGeom>
              <a:avLst/>
              <a:gdLst/>
              <a:ahLst/>
              <a:cxnLst/>
              <a:rect l="l" t="t" r="r" b="b"/>
              <a:pathLst>
                <a:path w="427" h="379" extrusionOk="0">
                  <a:moveTo>
                    <a:pt x="225" y="0"/>
                  </a:moveTo>
                  <a:cubicBezTo>
                    <a:pt x="180" y="0"/>
                    <a:pt x="133" y="15"/>
                    <a:pt x="92" y="43"/>
                  </a:cubicBezTo>
                  <a:cubicBezTo>
                    <a:pt x="1" y="73"/>
                    <a:pt x="1" y="195"/>
                    <a:pt x="62" y="286"/>
                  </a:cubicBezTo>
                  <a:cubicBezTo>
                    <a:pt x="101" y="345"/>
                    <a:pt x="153" y="378"/>
                    <a:pt x="209" y="378"/>
                  </a:cubicBezTo>
                  <a:cubicBezTo>
                    <a:pt x="240" y="378"/>
                    <a:pt x="272" y="368"/>
                    <a:pt x="305" y="347"/>
                  </a:cubicBezTo>
                  <a:cubicBezTo>
                    <a:pt x="396" y="286"/>
                    <a:pt x="426" y="164"/>
                    <a:pt x="365" y="73"/>
                  </a:cubicBezTo>
                  <a:cubicBezTo>
                    <a:pt x="332" y="23"/>
                    <a:pt x="280" y="0"/>
                    <a:pt x="22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6660456" y="80"/>
              <a:ext cx="13562" cy="12774"/>
            </a:xfrm>
            <a:custGeom>
              <a:avLst/>
              <a:gdLst/>
              <a:ahLst/>
              <a:cxnLst/>
              <a:rect l="l" t="t" r="r" b="b"/>
              <a:pathLst>
                <a:path w="396" h="373" extrusionOk="0">
                  <a:moveTo>
                    <a:pt x="243" y="0"/>
                  </a:moveTo>
                  <a:cubicBezTo>
                    <a:pt x="122" y="0"/>
                    <a:pt x="30" y="61"/>
                    <a:pt x="0" y="152"/>
                  </a:cubicBezTo>
                  <a:cubicBezTo>
                    <a:pt x="0" y="243"/>
                    <a:pt x="61" y="365"/>
                    <a:pt x="152" y="365"/>
                  </a:cubicBezTo>
                  <a:cubicBezTo>
                    <a:pt x="174" y="370"/>
                    <a:pt x="194" y="373"/>
                    <a:pt x="213" y="373"/>
                  </a:cubicBezTo>
                  <a:cubicBezTo>
                    <a:pt x="303" y="373"/>
                    <a:pt x="365" y="318"/>
                    <a:pt x="365" y="243"/>
                  </a:cubicBezTo>
                  <a:cubicBezTo>
                    <a:pt x="395" y="122"/>
                    <a:pt x="334" y="30"/>
                    <a:pt x="24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6070201" y="527834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7748260" y="10624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0"/>
                  </a:moveTo>
                  <a:cubicBezTo>
                    <a:pt x="153" y="0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7974156" y="4643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8107413" y="325877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243" y="1"/>
                  </a:moveTo>
                  <a:cubicBezTo>
                    <a:pt x="122" y="1"/>
                    <a:pt x="30" y="62"/>
                    <a:pt x="0" y="153"/>
                  </a:cubicBezTo>
                  <a:cubicBezTo>
                    <a:pt x="0" y="244"/>
                    <a:pt x="61" y="366"/>
                    <a:pt x="152" y="366"/>
                  </a:cubicBezTo>
                  <a:cubicBezTo>
                    <a:pt x="168" y="371"/>
                    <a:pt x="185" y="374"/>
                    <a:pt x="202" y="374"/>
                  </a:cubicBezTo>
                  <a:cubicBezTo>
                    <a:pt x="282" y="374"/>
                    <a:pt x="365" y="319"/>
                    <a:pt x="365" y="244"/>
                  </a:cubicBezTo>
                  <a:cubicBezTo>
                    <a:pt x="395" y="122"/>
                    <a:pt x="334" y="31"/>
                    <a:pt x="24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8979757" y="4126459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3" y="1"/>
                  </a:moveTo>
                  <a:cubicBezTo>
                    <a:pt x="61" y="1"/>
                    <a:pt x="0" y="62"/>
                    <a:pt x="0" y="183"/>
                  </a:cubicBezTo>
                  <a:cubicBezTo>
                    <a:pt x="0" y="274"/>
                    <a:pt x="61" y="366"/>
                    <a:pt x="183" y="366"/>
                  </a:cubicBezTo>
                  <a:cubicBezTo>
                    <a:pt x="274" y="366"/>
                    <a:pt x="365" y="274"/>
                    <a:pt x="365" y="183"/>
                  </a:cubicBez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8463416" y="359349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9203539" y="2637891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9143693" y="448453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cubicBezTo>
                    <a:pt x="1" y="274"/>
                    <a:pt x="92" y="366"/>
                    <a:pt x="183" y="366"/>
                  </a:cubicBezTo>
                  <a:cubicBezTo>
                    <a:pt x="305" y="366"/>
                    <a:pt x="365" y="274"/>
                    <a:pt x="365" y="183"/>
                  </a:cubicBezTo>
                  <a:cubicBezTo>
                    <a:pt x="365" y="6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8140198" y="5116405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9093211" y="5021172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65" y="274"/>
                    <a:pt x="365" y="18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8613841" y="5076849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6628187" y="5014428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274" y="365"/>
                    <a:pt x="365" y="274"/>
                    <a:pt x="365" y="183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7853958" y="486451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-14298" y="503914"/>
              <a:ext cx="45857" cy="45823"/>
            </a:xfrm>
            <a:custGeom>
              <a:avLst/>
              <a:gdLst/>
              <a:ahLst/>
              <a:cxnLst/>
              <a:rect l="l" t="t" r="r" b="b"/>
              <a:pathLst>
                <a:path w="1339" h="1338" extrusionOk="0"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4"/>
                    <a:pt x="1034" y="0"/>
                    <a:pt x="670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487447" y="303865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2" y="1"/>
                    <a:pt x="1" y="122"/>
                    <a:pt x="1" y="335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2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518696" y="682960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2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29158" y="397138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136650" y="453349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69"/>
                    <a:pt x="335" y="669"/>
                  </a:cubicBezTo>
                  <a:cubicBezTo>
                    <a:pt x="517" y="669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669610" y="411087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2" y="0"/>
                    <a:pt x="1" y="91"/>
                    <a:pt x="1" y="213"/>
                  </a:cubicBezTo>
                  <a:cubicBezTo>
                    <a:pt x="1" y="304"/>
                    <a:pt x="62" y="395"/>
                    <a:pt x="183" y="395"/>
                  </a:cubicBezTo>
                  <a:cubicBezTo>
                    <a:pt x="274" y="395"/>
                    <a:pt x="366" y="304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215777" y="713132"/>
              <a:ext cx="13562" cy="13596"/>
            </a:xfrm>
            <a:custGeom>
              <a:avLst/>
              <a:gdLst/>
              <a:ahLst/>
              <a:cxnLst/>
              <a:rect l="l" t="t" r="r" b="b"/>
              <a:pathLst>
                <a:path w="396" h="397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304" y="396"/>
                    <a:pt x="396" y="305"/>
                    <a:pt x="396" y="183"/>
                  </a:cubicBezTo>
                  <a:cubicBezTo>
                    <a:pt x="396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101253" y="33839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62" y="365"/>
                    <a:pt x="183" y="365"/>
                  </a:cubicBezTo>
                  <a:cubicBezTo>
                    <a:pt x="274" y="365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772660" y="4943638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274" y="365"/>
                    <a:pt x="366" y="274"/>
                    <a:pt x="366" y="183"/>
                  </a:cubicBezTo>
                  <a:cubicBezTo>
                    <a:pt x="366" y="61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1526345" y="4595958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1"/>
                  </a:moveTo>
                  <a:cubicBezTo>
                    <a:pt x="92" y="1"/>
                    <a:pt x="0" y="61"/>
                    <a:pt x="0" y="183"/>
                  </a:cubicBezTo>
                  <a:cubicBezTo>
                    <a:pt x="0" y="274"/>
                    <a:pt x="92" y="365"/>
                    <a:pt x="18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801839" y="3973201"/>
              <a:ext cx="14589" cy="12980"/>
            </a:xfrm>
            <a:custGeom>
              <a:avLst/>
              <a:gdLst/>
              <a:ahLst/>
              <a:cxnLst/>
              <a:rect l="l" t="t" r="r" b="b"/>
              <a:pathLst>
                <a:path w="426" h="379" extrusionOk="0">
                  <a:moveTo>
                    <a:pt x="197" y="0"/>
                  </a:moveTo>
                  <a:cubicBezTo>
                    <a:pt x="122" y="0"/>
                    <a:pt x="56" y="59"/>
                    <a:pt x="30" y="160"/>
                  </a:cubicBezTo>
                  <a:cubicBezTo>
                    <a:pt x="0" y="251"/>
                    <a:pt x="61" y="342"/>
                    <a:pt x="182" y="373"/>
                  </a:cubicBezTo>
                  <a:cubicBezTo>
                    <a:pt x="195" y="377"/>
                    <a:pt x="207" y="379"/>
                    <a:pt x="219" y="379"/>
                  </a:cubicBezTo>
                  <a:cubicBezTo>
                    <a:pt x="297" y="379"/>
                    <a:pt x="369" y="300"/>
                    <a:pt x="395" y="221"/>
                  </a:cubicBezTo>
                  <a:cubicBezTo>
                    <a:pt x="426" y="130"/>
                    <a:pt x="334" y="38"/>
                    <a:pt x="243" y="8"/>
                  </a:cubicBezTo>
                  <a:cubicBezTo>
                    <a:pt x="228" y="3"/>
                    <a:pt x="212" y="0"/>
                    <a:pt x="197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635259" y="489993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413541" y="3430070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0" y="92"/>
                    <a:pt x="0" y="183"/>
                  </a:cubicBezTo>
                  <a:cubicBezTo>
                    <a:pt x="0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92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821600" y="3582060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4" y="365"/>
                    <a:pt x="396" y="274"/>
                    <a:pt x="396" y="183"/>
                  </a:cubicBezTo>
                  <a:cubicBezTo>
                    <a:pt x="396" y="6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194289" y="2463863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213" y="0"/>
                  </a:moveTo>
                  <a:cubicBezTo>
                    <a:pt x="92" y="0"/>
                    <a:pt x="0" y="91"/>
                    <a:pt x="0" y="182"/>
                  </a:cubicBezTo>
                  <a:cubicBezTo>
                    <a:pt x="0" y="304"/>
                    <a:pt x="92" y="365"/>
                    <a:pt x="213" y="365"/>
                  </a:cubicBezTo>
                  <a:cubicBezTo>
                    <a:pt x="304" y="365"/>
                    <a:pt x="396" y="304"/>
                    <a:pt x="396" y="182"/>
                  </a:cubicBezTo>
                  <a:cubicBezTo>
                    <a:pt x="396" y="91"/>
                    <a:pt x="304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8424888" y="4381534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4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8523786" y="5005044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745143" y="4712399"/>
              <a:ext cx="22946" cy="22055"/>
            </a:xfrm>
            <a:custGeom>
              <a:avLst/>
              <a:gdLst/>
              <a:ahLst/>
              <a:cxnLst/>
              <a:rect l="l" t="t" r="r" b="b"/>
              <a:pathLst>
                <a:path w="670" h="644" extrusionOk="0">
                  <a:moveTo>
                    <a:pt x="381" y="1"/>
                  </a:moveTo>
                  <a:cubicBezTo>
                    <a:pt x="366" y="1"/>
                    <a:pt x="350" y="2"/>
                    <a:pt x="335" y="5"/>
                  </a:cubicBezTo>
                  <a:cubicBezTo>
                    <a:pt x="152" y="5"/>
                    <a:pt x="0" y="126"/>
                    <a:pt x="0" y="339"/>
                  </a:cubicBezTo>
                  <a:cubicBezTo>
                    <a:pt x="0" y="491"/>
                    <a:pt x="152" y="643"/>
                    <a:pt x="335" y="643"/>
                  </a:cubicBezTo>
                  <a:cubicBezTo>
                    <a:pt x="517" y="643"/>
                    <a:pt x="669" y="522"/>
                    <a:pt x="669" y="339"/>
                  </a:cubicBezTo>
                  <a:cubicBezTo>
                    <a:pt x="669" y="145"/>
                    <a:pt x="542" y="1"/>
                    <a:pt x="381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970474" y="4658425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4" y="0"/>
                  </a:moveTo>
                  <a:cubicBezTo>
                    <a:pt x="152" y="0"/>
                    <a:pt x="0" y="152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47" y="669"/>
                    <a:pt x="669" y="517"/>
                    <a:pt x="669" y="335"/>
                  </a:cubicBezTo>
                  <a:cubicBezTo>
                    <a:pt x="669" y="152"/>
                    <a:pt x="547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2298763" y="4984256"/>
              <a:ext cx="12500" cy="12500"/>
            </a:xfrm>
            <a:custGeom>
              <a:avLst/>
              <a:gdLst/>
              <a:ahLst/>
              <a:cxnLst/>
              <a:rect l="l" t="t" r="r" b="b"/>
              <a:pathLst>
                <a:path w="365" h="365" extrusionOk="0">
                  <a:moveTo>
                    <a:pt x="182" y="0"/>
                  </a:moveTo>
                  <a:cubicBezTo>
                    <a:pt x="91" y="0"/>
                    <a:pt x="0" y="61"/>
                    <a:pt x="0" y="182"/>
                  </a:cubicBezTo>
                  <a:cubicBezTo>
                    <a:pt x="0" y="274"/>
                    <a:pt x="91" y="365"/>
                    <a:pt x="182" y="365"/>
                  </a:cubicBezTo>
                  <a:cubicBezTo>
                    <a:pt x="304" y="365"/>
                    <a:pt x="365" y="274"/>
                    <a:pt x="365" y="182"/>
                  </a:cubicBezTo>
                  <a:cubicBezTo>
                    <a:pt x="365" y="6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1507612" y="5129705"/>
              <a:ext cx="13562" cy="12809"/>
            </a:xfrm>
            <a:custGeom>
              <a:avLst/>
              <a:gdLst/>
              <a:ahLst/>
              <a:cxnLst/>
              <a:rect l="l" t="t" r="r" b="b"/>
              <a:pathLst>
                <a:path w="396" h="374" extrusionOk="0">
                  <a:moveTo>
                    <a:pt x="193" y="1"/>
                  </a:moveTo>
                  <a:cubicBezTo>
                    <a:pt x="113" y="1"/>
                    <a:pt x="31" y="55"/>
                    <a:pt x="31" y="130"/>
                  </a:cubicBezTo>
                  <a:cubicBezTo>
                    <a:pt x="0" y="252"/>
                    <a:pt x="61" y="343"/>
                    <a:pt x="183" y="373"/>
                  </a:cubicBezTo>
                  <a:cubicBezTo>
                    <a:pt x="274" y="373"/>
                    <a:pt x="365" y="312"/>
                    <a:pt x="395" y="221"/>
                  </a:cubicBezTo>
                  <a:cubicBezTo>
                    <a:pt x="395" y="130"/>
                    <a:pt x="335" y="8"/>
                    <a:pt x="243" y="8"/>
                  </a:cubicBezTo>
                  <a:cubicBezTo>
                    <a:pt x="227" y="3"/>
                    <a:pt x="21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1578401" y="4862437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cubicBezTo>
                    <a:pt x="0" y="305"/>
                    <a:pt x="91" y="366"/>
                    <a:pt x="213" y="366"/>
                  </a:cubicBezTo>
                  <a:cubicBezTo>
                    <a:pt x="304" y="366"/>
                    <a:pt x="395" y="305"/>
                    <a:pt x="395" y="183"/>
                  </a:cubicBez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2117628" y="5031072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1"/>
                  </a:moveTo>
                  <a:cubicBezTo>
                    <a:pt x="91" y="1"/>
                    <a:pt x="0" y="62"/>
                    <a:pt x="0" y="183"/>
                  </a:cubicBezTo>
                  <a:cubicBezTo>
                    <a:pt x="0" y="274"/>
                    <a:pt x="91" y="366"/>
                    <a:pt x="213" y="366"/>
                  </a:cubicBezTo>
                  <a:cubicBezTo>
                    <a:pt x="304" y="366"/>
                    <a:pt x="395" y="274"/>
                    <a:pt x="395" y="183"/>
                  </a:cubicBezTo>
                  <a:cubicBezTo>
                    <a:pt x="395" y="6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2418458" y="5072717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3427150" y="5120595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8" y="670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9112980" y="4933227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304"/>
                    <a:pt x="92" y="365"/>
                    <a:pt x="183" y="365"/>
                  </a:cubicBezTo>
                  <a:cubicBezTo>
                    <a:pt x="305" y="365"/>
                    <a:pt x="366" y="304"/>
                    <a:pt x="366" y="183"/>
                  </a:cubicBezTo>
                  <a:cubicBezTo>
                    <a:pt x="366" y="9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8968284" y="5074806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8152175" y="4661542"/>
              <a:ext cx="12500" cy="12535"/>
            </a:xfrm>
            <a:custGeom>
              <a:avLst/>
              <a:gdLst/>
              <a:ahLst/>
              <a:cxnLst/>
              <a:rect l="l" t="t" r="r" b="b"/>
              <a:pathLst>
                <a:path w="365" h="366" extrusionOk="0">
                  <a:moveTo>
                    <a:pt x="182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304"/>
                    <a:pt x="91" y="365"/>
                    <a:pt x="182" y="365"/>
                  </a:cubicBezTo>
                  <a:cubicBezTo>
                    <a:pt x="304" y="365"/>
                    <a:pt x="365" y="304"/>
                    <a:pt x="365" y="183"/>
                  </a:cubicBezTo>
                  <a:cubicBezTo>
                    <a:pt x="365" y="92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9119221" y="4245161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65" y="274"/>
                    <a:pt x="365" y="183"/>
                  </a:cubicBezTo>
                  <a:cubicBezTo>
                    <a:pt x="365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8573761" y="4660514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1" y="0"/>
                    <a:pt x="0" y="61"/>
                    <a:pt x="0" y="182"/>
                  </a:cubicBezTo>
                  <a:cubicBezTo>
                    <a:pt x="0" y="274"/>
                    <a:pt x="61" y="365"/>
                    <a:pt x="183" y="365"/>
                  </a:cubicBezTo>
                  <a:cubicBezTo>
                    <a:pt x="274" y="365"/>
                    <a:pt x="365" y="274"/>
                    <a:pt x="365" y="182"/>
                  </a:cubicBez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719648" y="4964449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0" y="91"/>
                    <a:pt x="0" y="213"/>
                  </a:cubicBezTo>
                  <a:cubicBezTo>
                    <a:pt x="0" y="304"/>
                    <a:pt x="92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8896467" y="5006859"/>
              <a:ext cx="13562" cy="13014"/>
            </a:xfrm>
            <a:custGeom>
              <a:avLst/>
              <a:gdLst/>
              <a:ahLst/>
              <a:cxnLst/>
              <a:rect l="l" t="t" r="r" b="b"/>
              <a:pathLst>
                <a:path w="396" h="380" extrusionOk="0">
                  <a:moveTo>
                    <a:pt x="184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1" y="343"/>
                    <a:pt x="153" y="373"/>
                  </a:cubicBezTo>
                  <a:cubicBezTo>
                    <a:pt x="165" y="377"/>
                    <a:pt x="178" y="379"/>
                    <a:pt x="191" y="379"/>
                  </a:cubicBezTo>
                  <a:cubicBezTo>
                    <a:pt x="274" y="379"/>
                    <a:pt x="365" y="300"/>
                    <a:pt x="365" y="221"/>
                  </a:cubicBezTo>
                  <a:cubicBezTo>
                    <a:pt x="396" y="130"/>
                    <a:pt x="335" y="8"/>
                    <a:pt x="244" y="8"/>
                  </a:cubicBezTo>
                  <a:cubicBezTo>
                    <a:pt x="223" y="3"/>
                    <a:pt x="203" y="1"/>
                    <a:pt x="18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794581" y="4785403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18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9087988" y="4949906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3" y="0"/>
                    <a:pt x="1" y="152"/>
                    <a:pt x="1" y="334"/>
                  </a:cubicBezTo>
                  <a:cubicBezTo>
                    <a:pt x="1" y="517"/>
                    <a:pt x="153" y="669"/>
                    <a:pt x="335" y="669"/>
                  </a:cubicBezTo>
                  <a:cubicBezTo>
                    <a:pt x="518" y="669"/>
                    <a:pt x="670" y="517"/>
                    <a:pt x="670" y="334"/>
                  </a:cubicBezTo>
                  <a:cubicBezTo>
                    <a:pt x="670" y="152"/>
                    <a:pt x="518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7947633" y="4827048"/>
              <a:ext cx="45823" cy="45823"/>
            </a:xfrm>
            <a:custGeom>
              <a:avLst/>
              <a:gdLst/>
              <a:ahLst/>
              <a:cxnLst/>
              <a:rect l="l" t="t" r="r" b="b"/>
              <a:pathLst>
                <a:path w="1338" h="1338" extrusionOk="0"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34"/>
                    <a:pt x="304" y="1337"/>
                    <a:pt x="669" y="1337"/>
                  </a:cubicBezTo>
                  <a:cubicBezTo>
                    <a:pt x="1034" y="1337"/>
                    <a:pt x="1337" y="1034"/>
                    <a:pt x="1337" y="669"/>
                  </a:cubicBezTo>
                  <a:cubicBezTo>
                    <a:pt x="1337" y="304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8825686" y="473127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2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2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8177674" y="5036266"/>
              <a:ext cx="12535" cy="12535"/>
            </a:xfrm>
            <a:custGeom>
              <a:avLst/>
              <a:gdLst/>
              <a:ahLst/>
              <a:cxnLst/>
              <a:rect l="l" t="t" r="r" b="b"/>
              <a:pathLst>
                <a:path w="366" h="36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65"/>
                    <a:pt x="183" y="365"/>
                  </a:cubicBezTo>
                  <a:cubicBezTo>
                    <a:pt x="304" y="365"/>
                    <a:pt x="365" y="305"/>
                    <a:pt x="365" y="183"/>
                  </a:cubicBezTo>
                  <a:cubicBezTo>
                    <a:pt x="365" y="92"/>
                    <a:pt x="304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8063150" y="4661530"/>
              <a:ext cx="12535" cy="12500"/>
            </a:xfrm>
            <a:custGeom>
              <a:avLst/>
              <a:gdLst/>
              <a:ahLst/>
              <a:cxnLst/>
              <a:rect l="l" t="t" r="r" b="b"/>
              <a:pathLst>
                <a:path w="366" h="365" extrusionOk="0">
                  <a:moveTo>
                    <a:pt x="183" y="0"/>
                  </a:moveTo>
                  <a:cubicBezTo>
                    <a:pt x="62" y="0"/>
                    <a:pt x="1" y="91"/>
                    <a:pt x="1" y="183"/>
                  </a:cubicBezTo>
                  <a:cubicBezTo>
                    <a:pt x="1" y="274"/>
                    <a:pt x="62" y="365"/>
                    <a:pt x="183" y="365"/>
                  </a:cubicBezTo>
                  <a:cubicBezTo>
                    <a:pt x="275" y="365"/>
                    <a:pt x="366" y="27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8266664" y="5006106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213" y="0"/>
                  </a:moveTo>
                  <a:cubicBezTo>
                    <a:pt x="92" y="0"/>
                    <a:pt x="1" y="61"/>
                    <a:pt x="1" y="183"/>
                  </a:cubicBezTo>
                  <a:cubicBezTo>
                    <a:pt x="1" y="274"/>
                    <a:pt x="92" y="365"/>
                    <a:pt x="213" y="365"/>
                  </a:cubicBezTo>
                  <a:cubicBezTo>
                    <a:pt x="305" y="365"/>
                    <a:pt x="396" y="274"/>
                    <a:pt x="396" y="183"/>
                  </a:cubicBezTo>
                  <a:cubicBezTo>
                    <a:pt x="396" y="61"/>
                    <a:pt x="305" y="0"/>
                    <a:pt x="21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17735" y="1763503"/>
              <a:ext cx="46851" cy="45823"/>
            </a:xfrm>
            <a:custGeom>
              <a:avLst/>
              <a:gdLst/>
              <a:ahLst/>
              <a:cxnLst/>
              <a:rect l="l" t="t" r="r" b="b"/>
              <a:pathLst>
                <a:path w="1368" h="1338" extrusionOk="0">
                  <a:moveTo>
                    <a:pt x="699" y="0"/>
                  </a:moveTo>
                  <a:cubicBezTo>
                    <a:pt x="304" y="0"/>
                    <a:pt x="0" y="304"/>
                    <a:pt x="0" y="669"/>
                  </a:cubicBezTo>
                  <a:cubicBezTo>
                    <a:pt x="0" y="1064"/>
                    <a:pt x="304" y="1338"/>
                    <a:pt x="699" y="1338"/>
                  </a:cubicBezTo>
                  <a:cubicBezTo>
                    <a:pt x="1064" y="1338"/>
                    <a:pt x="1368" y="1034"/>
                    <a:pt x="1368" y="669"/>
                  </a:cubicBezTo>
                  <a:cubicBezTo>
                    <a:pt x="1368" y="304"/>
                    <a:pt x="1064" y="0"/>
                    <a:pt x="699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681098" y="1364793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5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1880259" y="500192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69"/>
                    <a:pt x="335" y="669"/>
                  </a:cubicBezTo>
                  <a:cubicBezTo>
                    <a:pt x="518" y="669"/>
                    <a:pt x="670" y="518"/>
                    <a:pt x="670" y="335"/>
                  </a:cubicBezTo>
                  <a:cubicBezTo>
                    <a:pt x="670" y="153"/>
                    <a:pt x="518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8871492" y="5156484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7"/>
                    <a:pt x="152" y="669"/>
                    <a:pt x="334" y="669"/>
                  </a:cubicBezTo>
                  <a:cubicBezTo>
                    <a:pt x="517" y="669"/>
                    <a:pt x="669" y="517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298422" y="2133887"/>
              <a:ext cx="22946" cy="22912"/>
            </a:xfrm>
            <a:custGeom>
              <a:avLst/>
              <a:gdLst/>
              <a:ahLst/>
              <a:cxnLst/>
              <a:rect l="l" t="t" r="r" b="b"/>
              <a:pathLst>
                <a:path w="670" h="669" extrusionOk="0">
                  <a:moveTo>
                    <a:pt x="335" y="0"/>
                  </a:moveTo>
                  <a:cubicBezTo>
                    <a:pt x="152" y="0"/>
                    <a:pt x="1" y="152"/>
                    <a:pt x="1" y="334"/>
                  </a:cubicBezTo>
                  <a:cubicBezTo>
                    <a:pt x="1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3009741" y="4930111"/>
              <a:ext cx="12535" cy="13562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304" y="396"/>
                    <a:pt x="365" y="304"/>
                    <a:pt x="365" y="213"/>
                  </a:cubicBezTo>
                  <a:cubicBezTo>
                    <a:pt x="365" y="92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664519" y="4639692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2872340" y="4887438"/>
              <a:ext cx="12500" cy="13562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304" y="395"/>
                    <a:pt x="365" y="304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4584715" y="4807265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275" y="1"/>
                    <a:pt x="1" y="274"/>
                    <a:pt x="1" y="670"/>
                  </a:cubicBezTo>
                  <a:cubicBezTo>
                    <a:pt x="1" y="1034"/>
                    <a:pt x="275" y="1338"/>
                    <a:pt x="670" y="1338"/>
                  </a:cubicBezTo>
                  <a:cubicBezTo>
                    <a:pt x="1034" y="1338"/>
                    <a:pt x="1338" y="1034"/>
                    <a:pt x="1338" y="670"/>
                  </a:cubicBezTo>
                  <a:cubicBezTo>
                    <a:pt x="1338" y="274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842504" y="4588663"/>
              <a:ext cx="45857" cy="45857"/>
            </a:xfrm>
            <a:custGeom>
              <a:avLst/>
              <a:gdLst/>
              <a:ahLst/>
              <a:cxnLst/>
              <a:rect l="l" t="t" r="r" b="b"/>
              <a:pathLst>
                <a:path w="1339" h="1339" extrusionOk="0"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34"/>
                    <a:pt x="305" y="1338"/>
                    <a:pt x="670" y="1338"/>
                  </a:cubicBezTo>
                  <a:cubicBezTo>
                    <a:pt x="1034" y="1338"/>
                    <a:pt x="1338" y="1034"/>
                    <a:pt x="1338" y="669"/>
                  </a:cubicBezTo>
                  <a:cubicBezTo>
                    <a:pt x="1338" y="305"/>
                    <a:pt x="1034" y="1"/>
                    <a:pt x="670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8358294" y="4809830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5542447" y="4636541"/>
              <a:ext cx="22912" cy="22946"/>
            </a:xfrm>
            <a:custGeom>
              <a:avLst/>
              <a:gdLst/>
              <a:ahLst/>
              <a:cxnLst/>
              <a:rect l="l" t="t" r="r" b="b"/>
              <a:pathLst>
                <a:path w="669" h="670" extrusionOk="0">
                  <a:moveTo>
                    <a:pt x="334" y="1"/>
                  </a:moveTo>
                  <a:cubicBezTo>
                    <a:pt x="152" y="1"/>
                    <a:pt x="0" y="153"/>
                    <a:pt x="0" y="335"/>
                  </a:cubicBezTo>
                  <a:cubicBezTo>
                    <a:pt x="0" y="518"/>
                    <a:pt x="152" y="670"/>
                    <a:pt x="334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4485843" y="4584519"/>
              <a:ext cx="13562" cy="12500"/>
            </a:xfrm>
            <a:custGeom>
              <a:avLst/>
              <a:gdLst/>
              <a:ahLst/>
              <a:cxnLst/>
              <a:rect l="l" t="t" r="r" b="b"/>
              <a:pathLst>
                <a:path w="396" h="365" extrusionOk="0">
                  <a:moveTo>
                    <a:pt x="183" y="0"/>
                  </a:moveTo>
                  <a:cubicBezTo>
                    <a:pt x="92" y="0"/>
                    <a:pt x="0" y="91"/>
                    <a:pt x="0" y="183"/>
                  </a:cubicBezTo>
                  <a:cubicBezTo>
                    <a:pt x="0" y="304"/>
                    <a:pt x="92" y="365"/>
                    <a:pt x="183" y="365"/>
                  </a:cubicBezTo>
                  <a:cubicBezTo>
                    <a:pt x="304" y="365"/>
                    <a:pt x="396" y="304"/>
                    <a:pt x="396" y="183"/>
                  </a:cubicBezTo>
                  <a:cubicBezTo>
                    <a:pt x="396" y="9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8890226" y="5087783"/>
              <a:ext cx="13562" cy="12535"/>
            </a:xfrm>
            <a:custGeom>
              <a:avLst/>
              <a:gdLst/>
              <a:ahLst/>
              <a:cxnLst/>
              <a:rect l="l" t="t" r="r" b="b"/>
              <a:pathLst>
                <a:path w="396" h="366" extrusionOk="0">
                  <a:moveTo>
                    <a:pt x="183" y="0"/>
                  </a:moveTo>
                  <a:cubicBezTo>
                    <a:pt x="91" y="0"/>
                    <a:pt x="0" y="61"/>
                    <a:pt x="0" y="183"/>
                  </a:cubicBezTo>
                  <a:cubicBezTo>
                    <a:pt x="0" y="274"/>
                    <a:pt x="91" y="365"/>
                    <a:pt x="183" y="365"/>
                  </a:cubicBezTo>
                  <a:cubicBezTo>
                    <a:pt x="304" y="365"/>
                    <a:pt x="395" y="274"/>
                    <a:pt x="395" y="183"/>
                  </a:cubicBezTo>
                  <a:cubicBezTo>
                    <a:pt x="395" y="61"/>
                    <a:pt x="304" y="0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4117340" y="4989461"/>
              <a:ext cx="22912" cy="22912"/>
            </a:xfrm>
            <a:custGeom>
              <a:avLst/>
              <a:gdLst/>
              <a:ahLst/>
              <a:cxnLst/>
              <a:rect l="l" t="t" r="r" b="b"/>
              <a:pathLst>
                <a:path w="669" h="669" extrusionOk="0">
                  <a:moveTo>
                    <a:pt x="335" y="0"/>
                  </a:moveTo>
                  <a:cubicBezTo>
                    <a:pt x="152" y="0"/>
                    <a:pt x="0" y="152"/>
                    <a:pt x="0" y="334"/>
                  </a:cubicBezTo>
                  <a:cubicBezTo>
                    <a:pt x="0" y="517"/>
                    <a:pt x="152" y="669"/>
                    <a:pt x="335" y="669"/>
                  </a:cubicBezTo>
                  <a:cubicBezTo>
                    <a:pt x="517" y="669"/>
                    <a:pt x="669" y="517"/>
                    <a:pt x="669" y="334"/>
                  </a:cubicBezTo>
                  <a:cubicBezTo>
                    <a:pt x="669" y="152"/>
                    <a:pt x="517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389683" y="4617808"/>
              <a:ext cx="22946" cy="22946"/>
            </a:xfrm>
            <a:custGeom>
              <a:avLst/>
              <a:gdLst/>
              <a:ahLst/>
              <a:cxnLst/>
              <a:rect l="l" t="t" r="r" b="b"/>
              <a:pathLst>
                <a:path w="670" h="670" extrusionOk="0">
                  <a:moveTo>
                    <a:pt x="335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8"/>
                    <a:pt x="153" y="670"/>
                    <a:pt x="335" y="670"/>
                  </a:cubicBezTo>
                  <a:cubicBezTo>
                    <a:pt x="517" y="670"/>
                    <a:pt x="669" y="518"/>
                    <a:pt x="669" y="335"/>
                  </a:cubicBezTo>
                  <a:cubicBezTo>
                    <a:pt x="669" y="153"/>
                    <a:pt x="517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2579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4461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8" r:id="rId6"/>
    <p:sldLayoutId id="2147483662" r:id="rId7"/>
    <p:sldLayoutId id="2147483664" r:id="rId8"/>
    <p:sldLayoutId id="2147483667" r:id="rId9"/>
    <p:sldLayoutId id="2147483668" r:id="rId10"/>
    <p:sldLayoutId id="2147483669" r:id="rId11"/>
    <p:sldLayoutId id="2147483671" r:id="rId12"/>
    <p:sldLayoutId id="2147483673" r:id="rId13"/>
    <p:sldLayoutId id="2147483678" r:id="rId14"/>
    <p:sldLayoutId id="2147483679" r:id="rId15"/>
    <p:sldLayoutId id="2147483683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Ophiuchus_IAU.sv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shkola.in.ua/1085-astronomiia-11-klas-pryshliak-2019.html#google_vignet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0" name="Google Shape;6040;p37"/>
          <p:cNvSpPr txBox="1">
            <a:spLocks noGrp="1"/>
          </p:cNvSpPr>
          <p:nvPr>
            <p:ph type="ctrTitle"/>
          </p:nvPr>
        </p:nvSpPr>
        <p:spPr>
          <a:xfrm>
            <a:off x="1396950" y="1132925"/>
            <a:ext cx="6350100" cy="18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 smtClean="0">
                <a:latin typeface="Bahnschrift SemiBold" panose="020B0502040204020203" pitchFamily="34" charset="0"/>
              </a:rPr>
              <a:t>Зодіакальний годинник</a:t>
            </a:r>
            <a:endParaRPr sz="6300" dirty="0">
              <a:latin typeface="Bahnschrift SemiBold" panose="020B0502040204020203" pitchFamily="34" charset="0"/>
            </a:endParaRPr>
          </a:p>
        </p:txBody>
      </p:sp>
      <p:sp>
        <p:nvSpPr>
          <p:cNvPr id="6041" name="Google Shape;6041;p37"/>
          <p:cNvSpPr txBox="1">
            <a:spLocks noGrp="1"/>
          </p:cNvSpPr>
          <p:nvPr>
            <p:ph type="subTitle" idx="1"/>
          </p:nvPr>
        </p:nvSpPr>
        <p:spPr>
          <a:xfrm>
            <a:off x="0" y="4530192"/>
            <a:ext cx="6032090" cy="706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uk-UA" sz="1400" dirty="0" smtClean="0">
                <a:latin typeface="Bahnschrift Light" panose="020B0502040204020203" pitchFamily="34" charset="0"/>
              </a:rPr>
              <a:t>Науковий </a:t>
            </a:r>
            <a:r>
              <a:rPr lang="uk-UA" sz="1400" dirty="0">
                <a:latin typeface="Bahnschrift Light" panose="020B0502040204020203" pitchFamily="34" charset="0"/>
              </a:rPr>
              <a:t>керівник: </a:t>
            </a:r>
            <a:r>
              <a:rPr lang="uk-UA" sz="1400" dirty="0" err="1">
                <a:latin typeface="Bahnschrift Light" panose="020B0502040204020203" pitchFamily="34" charset="0"/>
              </a:rPr>
              <a:t>Гандзій</a:t>
            </a:r>
            <a:r>
              <a:rPr lang="uk-UA" sz="1400" dirty="0">
                <a:latin typeface="Bahnschrift Light" panose="020B0502040204020203" pitchFamily="34" charset="0"/>
              </a:rPr>
              <a:t> Роман </a:t>
            </a:r>
            <a:r>
              <a:rPr lang="uk-UA" sz="1400" dirty="0" smtClean="0">
                <a:latin typeface="Bahnschrift Light" panose="020B0502040204020203" pitchFamily="34" charset="0"/>
              </a:rPr>
              <a:t>Ярославович,</a:t>
            </a:r>
          </a:p>
          <a:p>
            <a:pPr algn="l"/>
            <a:r>
              <a:rPr lang="uk-UA" sz="1400" dirty="0" smtClean="0">
                <a:latin typeface="Bahnschrift Light" panose="020B0502040204020203" pitchFamily="34" charset="0"/>
              </a:rPr>
              <a:t>викладач </a:t>
            </a:r>
            <a:r>
              <a:rPr lang="uk-UA" sz="1400" dirty="0">
                <a:latin typeface="Bahnschrift Light" panose="020B0502040204020203" pitchFamily="34" charset="0"/>
              </a:rPr>
              <a:t>фізики Галицького фахового коледжу ім. В. </a:t>
            </a:r>
            <a:r>
              <a:rPr lang="uk-UA" sz="1400" dirty="0" err="1" smtClean="0">
                <a:latin typeface="Bahnschrift Light" panose="020B0502040204020203" pitchFamily="34" charset="0"/>
              </a:rPr>
              <a:t>Чорновола</a:t>
            </a:r>
            <a:endParaRPr lang="uk-UA" sz="1400" dirty="0">
              <a:latin typeface="Bahnschrift Light" panose="020B0502040204020203" pitchFamily="34" charset="0"/>
            </a:endParaRPr>
          </a:p>
        </p:txBody>
      </p:sp>
      <p:sp>
        <p:nvSpPr>
          <p:cNvPr id="6042" name="Google Shape;6042;p37"/>
          <p:cNvSpPr/>
          <p:nvPr/>
        </p:nvSpPr>
        <p:spPr>
          <a:xfrm>
            <a:off x="7293600" y="392424"/>
            <a:ext cx="937896" cy="773374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14300" algn="bl" rotWithShape="0">
              <a:schemeClr val="dk1">
                <a:alpha val="96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43" name="Google Shape;6043;p37"/>
          <p:cNvGrpSpPr/>
          <p:nvPr/>
        </p:nvGrpSpPr>
        <p:grpSpPr>
          <a:xfrm>
            <a:off x="7559279" y="2368499"/>
            <a:ext cx="406537" cy="406513"/>
            <a:chOff x="-25134800" y="-6360725"/>
            <a:chExt cx="424050" cy="424025"/>
          </a:xfrm>
        </p:grpSpPr>
        <p:sp>
          <p:nvSpPr>
            <p:cNvPr id="6044" name="Google Shape;6044;p37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37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37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37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48" name="Google Shape;6048;p37"/>
          <p:cNvSpPr/>
          <p:nvPr/>
        </p:nvSpPr>
        <p:spPr>
          <a:xfrm flipH="1">
            <a:off x="1063525" y="2644699"/>
            <a:ext cx="529044" cy="373719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57230"/>
            </a:srgbClr>
          </a:solidFill>
          <a:ln>
            <a:noFill/>
          </a:ln>
          <a:effectLst>
            <a:outerShdw blurRad="157163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49" name="Google Shape;6049;p37"/>
          <p:cNvGrpSpPr/>
          <p:nvPr/>
        </p:nvGrpSpPr>
        <p:grpSpPr>
          <a:xfrm>
            <a:off x="1037597" y="584937"/>
            <a:ext cx="580906" cy="580872"/>
            <a:chOff x="-25134800" y="-6360725"/>
            <a:chExt cx="424050" cy="424025"/>
          </a:xfrm>
        </p:grpSpPr>
        <p:sp>
          <p:nvSpPr>
            <p:cNvPr id="6050" name="Google Shape;6050;p37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37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37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37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6041;p37"/>
          <p:cNvSpPr txBox="1">
            <a:spLocks/>
          </p:cNvSpPr>
          <p:nvPr/>
        </p:nvSpPr>
        <p:spPr>
          <a:xfrm>
            <a:off x="1529040" y="2940313"/>
            <a:ext cx="6085919" cy="100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uk-UA" sz="1400" dirty="0" smtClean="0">
                <a:latin typeface="Bahnschrift Light" panose="020B0502040204020203" pitchFamily="34" charset="0"/>
              </a:rPr>
              <a:t>Підготувала Глинська Дарина Андріївна</a:t>
            </a:r>
          </a:p>
          <a:p>
            <a:r>
              <a:rPr lang="uk-UA" sz="1400" dirty="0" smtClean="0">
                <a:latin typeface="Bahnschrift Light" panose="020B0502040204020203" pitchFamily="34" charset="0"/>
              </a:rPr>
              <a:t>Галицький фаховий коледж ім. В. </a:t>
            </a:r>
            <a:r>
              <a:rPr lang="uk-UA" sz="1400" dirty="0" err="1" smtClean="0">
                <a:latin typeface="Bahnschrift Light" panose="020B0502040204020203" pitchFamily="34" charset="0"/>
              </a:rPr>
              <a:t>Чорновола</a:t>
            </a:r>
            <a:r>
              <a:rPr lang="uk-UA" sz="1400" dirty="0" smtClean="0">
                <a:latin typeface="Bahnschrift Light" panose="020B0502040204020203" pitchFamily="34" charset="0"/>
              </a:rPr>
              <a:t> (ІІ курс)</a:t>
            </a:r>
          </a:p>
          <a:p>
            <a:r>
              <a:rPr lang="uk-UA" sz="1400" dirty="0" smtClean="0">
                <a:latin typeface="Bahnschrift Light" panose="020B0502040204020203" pitchFamily="34" charset="0"/>
              </a:rPr>
              <a:t>Тернопільське обласне комунальне територіальне відділення МАНУ</a:t>
            </a:r>
          </a:p>
          <a:p>
            <a:r>
              <a:rPr lang="uk-UA" sz="1400" dirty="0">
                <a:latin typeface="Bahnschrift Light" panose="020B0502040204020203" pitchFamily="34" charset="0"/>
              </a:rPr>
              <a:t>м. Тернопіль</a:t>
            </a:r>
          </a:p>
          <a:p>
            <a:endParaRPr lang="uk-UA" sz="1400" dirty="0" smtClean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8" name="Google Shape;6058;p38"/>
          <p:cNvSpPr txBox="1">
            <a:spLocks noGrp="1"/>
          </p:cNvSpPr>
          <p:nvPr>
            <p:ph type="title"/>
          </p:nvPr>
        </p:nvSpPr>
        <p:spPr>
          <a:xfrm>
            <a:off x="720000" y="52922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latin typeface="Bahnschrift SemiBold" panose="020B0502040204020203" pitchFamily="34" charset="0"/>
              </a:rPr>
              <a:t>Мета та поставлене завдання</a:t>
            </a:r>
            <a:endParaRPr dirty="0">
              <a:latin typeface="Bahnschrift SemiBold" panose="020B0502040204020203" pitchFamily="34" charset="0"/>
            </a:endParaRPr>
          </a:p>
        </p:txBody>
      </p:sp>
      <p:graphicFrame>
        <p:nvGraphicFramePr>
          <p:cNvPr id="6060" name="Google Shape;6060;p38"/>
          <p:cNvGraphicFramePr/>
          <p:nvPr>
            <p:extLst>
              <p:ext uri="{D42A27DB-BD31-4B8C-83A1-F6EECF244321}">
                <p14:modId xmlns:p14="http://schemas.microsoft.com/office/powerpoint/2010/main" val="3228592192"/>
              </p:ext>
            </p:extLst>
          </p:nvPr>
        </p:nvGraphicFramePr>
        <p:xfrm>
          <a:off x="720000" y="1443493"/>
          <a:ext cx="7704000" cy="3283365"/>
        </p:xfrm>
        <a:graphic>
          <a:graphicData uri="http://schemas.openxmlformats.org/drawingml/2006/table">
            <a:tbl>
              <a:tblPr>
                <a:noFill/>
                <a:tableStyleId>{097F7DB9-9AAB-4091-A024-399D27706709}</a:tableStyleId>
              </a:tblPr>
              <a:tblGrid>
                <a:gridCol w="261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6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u="none" dirty="0" smtClean="0">
                          <a:solidFill>
                            <a:schemeClr val="accent6"/>
                          </a:solidFill>
                          <a:latin typeface="Bahnschrift SemiBold" panose="020B0502040204020203" pitchFamily="34" charset="0"/>
                          <a:ea typeface="Cabin"/>
                          <a:cs typeface="Cabin"/>
                          <a:sym typeface="Cabin"/>
                        </a:rPr>
                        <a:t>Елемент</a:t>
                      </a:r>
                      <a:r>
                        <a:rPr lang="uk-UA" sz="1400" b="1" u="none" baseline="0" dirty="0" smtClean="0">
                          <a:solidFill>
                            <a:schemeClr val="accent6"/>
                          </a:solidFill>
                          <a:latin typeface="Bahnschrift SemiBold" panose="020B0502040204020203" pitchFamily="34" charset="0"/>
                          <a:ea typeface="Cabin"/>
                          <a:cs typeface="Cabin"/>
                          <a:sym typeface="Cabin"/>
                        </a:rPr>
                        <a:t> дослідження</a:t>
                      </a:r>
                      <a:endParaRPr sz="1400" b="1" u="none" dirty="0">
                        <a:solidFill>
                          <a:schemeClr val="accent6"/>
                        </a:solidFill>
                        <a:latin typeface="Bahnschrift SemiBold" panose="020B0502040204020203" pitchFamily="34" charset="0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chemeClr val="accent6"/>
                          </a:solidFill>
                          <a:latin typeface="Bahnschrift SemiBold" panose="020B0502040204020203" pitchFamily="34" charset="0"/>
                          <a:ea typeface="Cabin"/>
                          <a:cs typeface="Cabin"/>
                          <a:sym typeface="Cabin"/>
                        </a:rPr>
                        <a:t>Зміст</a:t>
                      </a:r>
                      <a:endParaRPr sz="1400" dirty="0">
                        <a:solidFill>
                          <a:schemeClr val="accent6"/>
                        </a:solidFill>
                        <a:latin typeface="Bahnschrift SemiBold" panose="020B0502040204020203" pitchFamily="34" charset="0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81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u="none" dirty="0" smtClean="0">
                          <a:solidFill>
                            <a:schemeClr val="accent6"/>
                          </a:solidFill>
                          <a:latin typeface="Bahnschrift SemiBold" panose="020B0502040204020203" pitchFamily="34" charset="0"/>
                          <a:ea typeface="Cabin"/>
                          <a:cs typeface="Cabin"/>
                          <a:sym typeface="Cabin"/>
                        </a:rPr>
                        <a:t>Мета</a:t>
                      </a:r>
                      <a:r>
                        <a:rPr lang="uk-UA" sz="1400" b="1" u="none" baseline="0" dirty="0" smtClean="0">
                          <a:solidFill>
                            <a:schemeClr val="accent6"/>
                          </a:solidFill>
                          <a:latin typeface="Bahnschrift SemiBold" panose="020B0502040204020203" pitchFamily="34" charset="0"/>
                          <a:ea typeface="Cabin"/>
                          <a:cs typeface="Cabin"/>
                          <a:sym typeface="Cabin"/>
                        </a:rPr>
                        <a:t> дослідження</a:t>
                      </a:r>
                      <a:endParaRPr sz="1400" b="1" u="none" dirty="0">
                        <a:solidFill>
                          <a:schemeClr val="accent6"/>
                        </a:solidFill>
                        <a:latin typeface="Bahnschrift SemiBold" panose="020B0502040204020203" pitchFamily="34" charset="0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Вивчення астрономічного підґрунтя поняття «зодіакальні сузір’я», аналіз їхнього актуального розташування з урахуванням прецесії земної осі, а також обґрунтування використання рухомої карти зоряного неба для точного визначення положення Сонця. Дослідження також має на меті аргументувати доцільність включення 13-го зодіакального сузір’я — Змієносця.</a:t>
                      </a:r>
                      <a:endParaRPr sz="1200" dirty="0">
                        <a:solidFill>
                          <a:schemeClr val="accent6"/>
                        </a:solidFill>
                        <a:latin typeface="Bahnschrift Light" panose="020B0502040204020203" pitchFamily="34" charset="0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958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chemeClr val="accent6"/>
                          </a:solidFill>
                          <a:latin typeface="Bahnschrift SemiBold" panose="020B0502040204020203" pitchFamily="34" charset="0"/>
                        </a:rPr>
                        <a:t>Завдання дослідження</a:t>
                      </a:r>
                      <a:endParaRPr sz="1400" b="1" u="none" dirty="0">
                        <a:solidFill>
                          <a:schemeClr val="accent6"/>
                        </a:solidFill>
                        <a:latin typeface="Bahnschrift SemiBold" panose="020B0502040204020203" pitchFamily="34" charset="0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1. Визначити різницю між </a:t>
                      </a:r>
                      <a:r>
                        <a:rPr lang="uk-UA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астеризмами</a:t>
                      </a: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та сузір’ями.</a:t>
                      </a:r>
                      <a:b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</a:b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2. Пояснити принцип дії зодіаку як астрономічного годинника.</a:t>
                      </a:r>
                      <a:b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</a:b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3. Проаналізувати вплив прецесії земної осі на зміщення сузір’їв.</a:t>
                      </a:r>
                      <a:b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</a:b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4. Виявити помилки у шкільному підручнику з астрономії.</a:t>
                      </a:r>
                      <a:b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</a:b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5. </a:t>
                      </a:r>
                      <a:r>
                        <a:rPr lang="ru-RU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Дослідити</a:t>
                      </a:r>
                      <a:r>
                        <a:rPr lang="ru-RU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можливості</a:t>
                      </a:r>
                      <a:r>
                        <a:rPr lang="ru-RU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практичного </a:t>
                      </a:r>
                      <a:r>
                        <a:rPr lang="ru-RU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використання</a:t>
                      </a:r>
                      <a:r>
                        <a:rPr lang="ru-RU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рухомої</a:t>
                      </a:r>
                      <a:r>
                        <a:rPr lang="ru-RU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карти</a:t>
                      </a:r>
                      <a:r>
                        <a:rPr lang="ru-RU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зоряного</a:t>
                      </a:r>
                      <a:r>
                        <a:rPr lang="ru-RU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 неба</a:t>
                      </a:r>
                      <a:r>
                        <a:rPr lang="uk-UA" sz="1200" dirty="0" smtClean="0">
                          <a:solidFill>
                            <a:schemeClr val="accent6"/>
                          </a:solidFill>
                          <a:latin typeface="Bahnschrift Light" panose="020B0502040204020203" pitchFamily="34" charset="0"/>
                        </a:rPr>
                        <a:t>.</a:t>
                      </a:r>
                      <a:endParaRPr sz="1200" dirty="0">
                        <a:solidFill>
                          <a:schemeClr val="accent6"/>
                        </a:solidFill>
                        <a:latin typeface="Bahnschrift Light" panose="020B0502040204020203" pitchFamily="34" charset="0"/>
                        <a:ea typeface="Cabin"/>
                        <a:cs typeface="Cabin"/>
                        <a:sym typeface="Cabin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063" name="Google Shape;6063;p38"/>
          <p:cNvGrpSpPr/>
          <p:nvPr/>
        </p:nvGrpSpPr>
        <p:grpSpPr>
          <a:xfrm>
            <a:off x="7608658" y="583320"/>
            <a:ext cx="373758" cy="373736"/>
            <a:chOff x="-25134800" y="-6360725"/>
            <a:chExt cx="424050" cy="424025"/>
          </a:xfrm>
        </p:grpSpPr>
        <p:sp>
          <p:nvSpPr>
            <p:cNvPr id="6064" name="Google Shape;6064;p38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38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38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38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8" name="Google Shape;6068;p38"/>
          <p:cNvGrpSpPr/>
          <p:nvPr/>
        </p:nvGrpSpPr>
        <p:grpSpPr>
          <a:xfrm>
            <a:off x="7310575" y="815572"/>
            <a:ext cx="431132" cy="431106"/>
            <a:chOff x="-25134800" y="-6360725"/>
            <a:chExt cx="424050" cy="424025"/>
          </a:xfrm>
        </p:grpSpPr>
        <p:sp>
          <p:nvSpPr>
            <p:cNvPr id="6069" name="Google Shape;6069;p38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38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38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38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73" name="Google Shape;6073;p38"/>
          <p:cNvSpPr/>
          <p:nvPr/>
        </p:nvSpPr>
        <p:spPr>
          <a:xfrm flipH="1">
            <a:off x="930175" y="842024"/>
            <a:ext cx="529044" cy="373719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5723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6228;p45"/>
          <p:cNvSpPr/>
          <p:nvPr/>
        </p:nvSpPr>
        <p:spPr>
          <a:xfrm>
            <a:off x="7741707" y="2687636"/>
            <a:ext cx="200369" cy="201243"/>
          </a:xfrm>
          <a:custGeom>
            <a:avLst/>
            <a:gdLst/>
            <a:ahLst/>
            <a:cxnLst/>
            <a:rect l="l" t="t" r="r" b="b"/>
            <a:pathLst>
              <a:path w="5502" h="5526" extrusionOk="0">
                <a:moveTo>
                  <a:pt x="2739" y="1"/>
                </a:moveTo>
                <a:cubicBezTo>
                  <a:pt x="2549" y="1"/>
                  <a:pt x="2406" y="167"/>
                  <a:pt x="2406" y="358"/>
                </a:cubicBezTo>
                <a:cubicBezTo>
                  <a:pt x="2406" y="1477"/>
                  <a:pt x="1477" y="2406"/>
                  <a:pt x="358" y="2406"/>
                </a:cubicBezTo>
                <a:lnTo>
                  <a:pt x="334" y="2406"/>
                </a:lnTo>
                <a:cubicBezTo>
                  <a:pt x="143" y="2406"/>
                  <a:pt x="1" y="2549"/>
                  <a:pt x="1" y="2739"/>
                </a:cubicBezTo>
                <a:cubicBezTo>
                  <a:pt x="1" y="2930"/>
                  <a:pt x="143" y="3097"/>
                  <a:pt x="334" y="3097"/>
                </a:cubicBezTo>
                <a:lnTo>
                  <a:pt x="358" y="3097"/>
                </a:lnTo>
                <a:cubicBezTo>
                  <a:pt x="1477" y="3097"/>
                  <a:pt x="2406" y="4002"/>
                  <a:pt x="2406" y="5145"/>
                </a:cubicBezTo>
                <a:lnTo>
                  <a:pt x="2406" y="5168"/>
                </a:lnTo>
                <a:cubicBezTo>
                  <a:pt x="2406" y="5359"/>
                  <a:pt x="2572" y="5526"/>
                  <a:pt x="2763" y="5526"/>
                </a:cubicBezTo>
                <a:cubicBezTo>
                  <a:pt x="2953" y="5526"/>
                  <a:pt x="3120" y="5359"/>
                  <a:pt x="3120" y="5168"/>
                </a:cubicBezTo>
                <a:lnTo>
                  <a:pt x="3120" y="5145"/>
                </a:lnTo>
                <a:cubicBezTo>
                  <a:pt x="3120" y="4597"/>
                  <a:pt x="3335" y="4097"/>
                  <a:pt x="3716" y="3692"/>
                </a:cubicBezTo>
                <a:cubicBezTo>
                  <a:pt x="4097" y="3311"/>
                  <a:pt x="4597" y="3120"/>
                  <a:pt x="5144" y="3120"/>
                </a:cubicBezTo>
                <a:cubicBezTo>
                  <a:pt x="5192" y="3120"/>
                  <a:pt x="5216" y="3097"/>
                  <a:pt x="5264" y="3097"/>
                </a:cubicBezTo>
                <a:cubicBezTo>
                  <a:pt x="5406" y="3049"/>
                  <a:pt x="5502" y="2930"/>
                  <a:pt x="5502" y="2763"/>
                </a:cubicBezTo>
                <a:cubicBezTo>
                  <a:pt x="5502" y="2573"/>
                  <a:pt x="5359" y="2406"/>
                  <a:pt x="5168" y="2406"/>
                </a:cubicBezTo>
                <a:lnTo>
                  <a:pt x="5121" y="2406"/>
                </a:lnTo>
                <a:cubicBezTo>
                  <a:pt x="4001" y="2406"/>
                  <a:pt x="3096" y="1477"/>
                  <a:pt x="3096" y="382"/>
                </a:cubicBezTo>
                <a:lnTo>
                  <a:pt x="3096" y="358"/>
                </a:lnTo>
                <a:cubicBezTo>
                  <a:pt x="3096" y="167"/>
                  <a:pt x="2953" y="1"/>
                  <a:pt x="27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6228;p45"/>
          <p:cNvSpPr/>
          <p:nvPr/>
        </p:nvSpPr>
        <p:spPr>
          <a:xfrm>
            <a:off x="7942076" y="2558845"/>
            <a:ext cx="154789" cy="171610"/>
          </a:xfrm>
          <a:custGeom>
            <a:avLst/>
            <a:gdLst/>
            <a:ahLst/>
            <a:cxnLst/>
            <a:rect l="l" t="t" r="r" b="b"/>
            <a:pathLst>
              <a:path w="5502" h="5526" extrusionOk="0">
                <a:moveTo>
                  <a:pt x="2739" y="1"/>
                </a:moveTo>
                <a:cubicBezTo>
                  <a:pt x="2549" y="1"/>
                  <a:pt x="2406" y="167"/>
                  <a:pt x="2406" y="358"/>
                </a:cubicBezTo>
                <a:cubicBezTo>
                  <a:pt x="2406" y="1477"/>
                  <a:pt x="1477" y="2406"/>
                  <a:pt x="358" y="2406"/>
                </a:cubicBezTo>
                <a:lnTo>
                  <a:pt x="334" y="2406"/>
                </a:lnTo>
                <a:cubicBezTo>
                  <a:pt x="143" y="2406"/>
                  <a:pt x="1" y="2549"/>
                  <a:pt x="1" y="2739"/>
                </a:cubicBezTo>
                <a:cubicBezTo>
                  <a:pt x="1" y="2930"/>
                  <a:pt x="143" y="3097"/>
                  <a:pt x="334" y="3097"/>
                </a:cubicBezTo>
                <a:lnTo>
                  <a:pt x="358" y="3097"/>
                </a:lnTo>
                <a:cubicBezTo>
                  <a:pt x="1477" y="3097"/>
                  <a:pt x="2406" y="4002"/>
                  <a:pt x="2406" y="5145"/>
                </a:cubicBezTo>
                <a:lnTo>
                  <a:pt x="2406" y="5168"/>
                </a:lnTo>
                <a:cubicBezTo>
                  <a:pt x="2406" y="5359"/>
                  <a:pt x="2572" y="5526"/>
                  <a:pt x="2763" y="5526"/>
                </a:cubicBezTo>
                <a:cubicBezTo>
                  <a:pt x="2953" y="5526"/>
                  <a:pt x="3120" y="5359"/>
                  <a:pt x="3120" y="5168"/>
                </a:cubicBezTo>
                <a:lnTo>
                  <a:pt x="3120" y="5145"/>
                </a:lnTo>
                <a:cubicBezTo>
                  <a:pt x="3120" y="4597"/>
                  <a:pt x="3335" y="4097"/>
                  <a:pt x="3716" y="3692"/>
                </a:cubicBezTo>
                <a:cubicBezTo>
                  <a:pt x="4097" y="3311"/>
                  <a:pt x="4597" y="3120"/>
                  <a:pt x="5144" y="3120"/>
                </a:cubicBezTo>
                <a:cubicBezTo>
                  <a:pt x="5192" y="3120"/>
                  <a:pt x="5216" y="3097"/>
                  <a:pt x="5264" y="3097"/>
                </a:cubicBezTo>
                <a:cubicBezTo>
                  <a:pt x="5406" y="3049"/>
                  <a:pt x="5502" y="2930"/>
                  <a:pt x="5502" y="2763"/>
                </a:cubicBezTo>
                <a:cubicBezTo>
                  <a:pt x="5502" y="2573"/>
                  <a:pt x="5359" y="2406"/>
                  <a:pt x="5168" y="2406"/>
                </a:cubicBezTo>
                <a:lnTo>
                  <a:pt x="5121" y="2406"/>
                </a:lnTo>
                <a:cubicBezTo>
                  <a:pt x="4001" y="2406"/>
                  <a:pt x="3096" y="1477"/>
                  <a:pt x="3096" y="382"/>
                </a:cubicBezTo>
                <a:lnTo>
                  <a:pt x="3096" y="358"/>
                </a:lnTo>
                <a:cubicBezTo>
                  <a:pt x="3096" y="167"/>
                  <a:pt x="2953" y="1"/>
                  <a:pt x="27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6228;p45"/>
          <p:cNvSpPr/>
          <p:nvPr/>
        </p:nvSpPr>
        <p:spPr>
          <a:xfrm>
            <a:off x="7942076" y="2793907"/>
            <a:ext cx="224809" cy="245378"/>
          </a:xfrm>
          <a:custGeom>
            <a:avLst/>
            <a:gdLst/>
            <a:ahLst/>
            <a:cxnLst/>
            <a:rect l="l" t="t" r="r" b="b"/>
            <a:pathLst>
              <a:path w="5502" h="5526" extrusionOk="0">
                <a:moveTo>
                  <a:pt x="2739" y="1"/>
                </a:moveTo>
                <a:cubicBezTo>
                  <a:pt x="2549" y="1"/>
                  <a:pt x="2406" y="167"/>
                  <a:pt x="2406" y="358"/>
                </a:cubicBezTo>
                <a:cubicBezTo>
                  <a:pt x="2406" y="1477"/>
                  <a:pt x="1477" y="2406"/>
                  <a:pt x="358" y="2406"/>
                </a:cubicBezTo>
                <a:lnTo>
                  <a:pt x="334" y="2406"/>
                </a:lnTo>
                <a:cubicBezTo>
                  <a:pt x="143" y="2406"/>
                  <a:pt x="1" y="2549"/>
                  <a:pt x="1" y="2739"/>
                </a:cubicBezTo>
                <a:cubicBezTo>
                  <a:pt x="1" y="2930"/>
                  <a:pt x="143" y="3097"/>
                  <a:pt x="334" y="3097"/>
                </a:cubicBezTo>
                <a:lnTo>
                  <a:pt x="358" y="3097"/>
                </a:lnTo>
                <a:cubicBezTo>
                  <a:pt x="1477" y="3097"/>
                  <a:pt x="2406" y="4002"/>
                  <a:pt x="2406" y="5145"/>
                </a:cubicBezTo>
                <a:lnTo>
                  <a:pt x="2406" y="5168"/>
                </a:lnTo>
                <a:cubicBezTo>
                  <a:pt x="2406" y="5359"/>
                  <a:pt x="2572" y="5526"/>
                  <a:pt x="2763" y="5526"/>
                </a:cubicBezTo>
                <a:cubicBezTo>
                  <a:pt x="2953" y="5526"/>
                  <a:pt x="3120" y="5359"/>
                  <a:pt x="3120" y="5168"/>
                </a:cubicBezTo>
                <a:lnTo>
                  <a:pt x="3120" y="5145"/>
                </a:lnTo>
                <a:cubicBezTo>
                  <a:pt x="3120" y="4597"/>
                  <a:pt x="3335" y="4097"/>
                  <a:pt x="3716" y="3692"/>
                </a:cubicBezTo>
                <a:cubicBezTo>
                  <a:pt x="4097" y="3311"/>
                  <a:pt x="4597" y="3120"/>
                  <a:pt x="5144" y="3120"/>
                </a:cubicBezTo>
                <a:cubicBezTo>
                  <a:pt x="5192" y="3120"/>
                  <a:pt x="5216" y="3097"/>
                  <a:pt x="5264" y="3097"/>
                </a:cubicBezTo>
                <a:cubicBezTo>
                  <a:pt x="5406" y="3049"/>
                  <a:pt x="5502" y="2930"/>
                  <a:pt x="5502" y="2763"/>
                </a:cubicBezTo>
                <a:cubicBezTo>
                  <a:pt x="5502" y="2573"/>
                  <a:pt x="5359" y="2406"/>
                  <a:pt x="5168" y="2406"/>
                </a:cubicBezTo>
                <a:lnTo>
                  <a:pt x="5121" y="2406"/>
                </a:lnTo>
                <a:cubicBezTo>
                  <a:pt x="4001" y="2406"/>
                  <a:pt x="3096" y="1477"/>
                  <a:pt x="3096" y="382"/>
                </a:cubicBezTo>
                <a:lnTo>
                  <a:pt x="3096" y="358"/>
                </a:lnTo>
                <a:cubicBezTo>
                  <a:pt x="3096" y="167"/>
                  <a:pt x="2953" y="1"/>
                  <a:pt x="27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Google Shape;6154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uk-UA" dirty="0" err="1">
                <a:latin typeface="Bahnschrift SemiBold" panose="020B0502040204020203" pitchFamily="34" charset="0"/>
              </a:rPr>
              <a:t>Сузір</a:t>
            </a:r>
            <a:r>
              <a:rPr lang="ru-RU" dirty="0">
                <a:latin typeface="Bahnschrift SemiBold" panose="020B0502040204020203" pitchFamily="34" charset="0"/>
              </a:rPr>
              <a:t>’</a:t>
            </a:r>
            <a:r>
              <a:rPr lang="uk-UA" dirty="0">
                <a:latin typeface="Bahnschrift SemiBold" panose="020B0502040204020203" pitchFamily="34" charset="0"/>
              </a:rPr>
              <a:t>я – це не астеризм, а ділянка </a:t>
            </a:r>
            <a:r>
              <a:rPr lang="uk-UA" dirty="0" smtClean="0">
                <a:latin typeface="Bahnschrift SemiBold" panose="020B0502040204020203" pitchFamily="34" charset="0"/>
              </a:rPr>
              <a:t>неба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6156" name="Google Shape;6156;p42"/>
          <p:cNvSpPr txBox="1">
            <a:spLocks noGrp="1"/>
          </p:cNvSpPr>
          <p:nvPr>
            <p:ph type="subTitle" idx="2"/>
          </p:nvPr>
        </p:nvSpPr>
        <p:spPr>
          <a:xfrm>
            <a:off x="901652" y="1366592"/>
            <a:ext cx="2733654" cy="34366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/>
            <a:r>
              <a:rPr lang="uk-UA" sz="1600" dirty="0">
                <a:latin typeface="Bahnschrift Light" panose="020B0502040204020203" pitchFamily="34" charset="0"/>
              </a:rPr>
              <a:t>Колись сузір’ям вважали не ділянку неба, а з’єднання зірок, що сприймалось, як фігура чи образ. Тому </a:t>
            </a:r>
            <a:r>
              <a:rPr lang="uk-UA" sz="1600" dirty="0" smtClean="0">
                <a:latin typeface="Bahnschrift Light" panose="020B0502040204020203" pitchFamily="34" charset="0"/>
              </a:rPr>
              <a:t>екліптику поділили </a:t>
            </a:r>
            <a:r>
              <a:rPr lang="uk-UA" sz="1600" dirty="0">
                <a:latin typeface="Bahnschrift Light" panose="020B0502040204020203" pitchFamily="34" charset="0"/>
              </a:rPr>
              <a:t>на 12 рівних ділянок, у яких знаходились 12 виразних конфігурацій зір на небесній сфері. </a:t>
            </a:r>
            <a:endParaRPr sz="1600" dirty="0">
              <a:latin typeface="Bahnschrift Light" panose="020B0502040204020203" pitchFamily="34" charset="0"/>
            </a:endParaRPr>
          </a:p>
        </p:txBody>
      </p:sp>
      <p:pic>
        <p:nvPicPr>
          <p:cNvPr id="11" name="Рисунок 10" descr="C:\Users\user\Desktop\Наукова 2025 Зодіак\рис. 1.1.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686" y="1395399"/>
            <a:ext cx="4753871" cy="25068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6227;p45"/>
          <p:cNvGrpSpPr/>
          <p:nvPr/>
        </p:nvGrpSpPr>
        <p:grpSpPr>
          <a:xfrm>
            <a:off x="8208463" y="558854"/>
            <a:ext cx="431074" cy="436282"/>
            <a:chOff x="3296408" y="1915606"/>
            <a:chExt cx="431074" cy="436282"/>
          </a:xfrm>
        </p:grpSpPr>
        <p:sp>
          <p:nvSpPr>
            <p:cNvPr id="13" name="Google Shape;6228;p45"/>
            <p:cNvSpPr/>
            <p:nvPr/>
          </p:nvSpPr>
          <p:spPr>
            <a:xfrm>
              <a:off x="3296408" y="1915606"/>
              <a:ext cx="200369" cy="201243"/>
            </a:xfrm>
            <a:custGeom>
              <a:avLst/>
              <a:gdLst/>
              <a:ahLst/>
              <a:cxnLst/>
              <a:rect l="l" t="t" r="r" b="b"/>
              <a:pathLst>
                <a:path w="5502" h="5526" extrusionOk="0">
                  <a:moveTo>
                    <a:pt x="2739" y="1"/>
                  </a:moveTo>
                  <a:cubicBezTo>
                    <a:pt x="2549" y="1"/>
                    <a:pt x="2406" y="167"/>
                    <a:pt x="2406" y="358"/>
                  </a:cubicBezTo>
                  <a:cubicBezTo>
                    <a:pt x="2406" y="1477"/>
                    <a:pt x="1477" y="2406"/>
                    <a:pt x="358" y="2406"/>
                  </a:cubicBezTo>
                  <a:lnTo>
                    <a:pt x="334" y="2406"/>
                  </a:lnTo>
                  <a:cubicBezTo>
                    <a:pt x="143" y="2406"/>
                    <a:pt x="1" y="2549"/>
                    <a:pt x="1" y="2739"/>
                  </a:cubicBezTo>
                  <a:cubicBezTo>
                    <a:pt x="1" y="2930"/>
                    <a:pt x="143" y="3097"/>
                    <a:pt x="334" y="3097"/>
                  </a:cubicBezTo>
                  <a:lnTo>
                    <a:pt x="358" y="3097"/>
                  </a:lnTo>
                  <a:cubicBezTo>
                    <a:pt x="1477" y="3097"/>
                    <a:pt x="2406" y="4002"/>
                    <a:pt x="2406" y="5145"/>
                  </a:cubicBezTo>
                  <a:lnTo>
                    <a:pt x="2406" y="5168"/>
                  </a:lnTo>
                  <a:cubicBezTo>
                    <a:pt x="2406" y="5359"/>
                    <a:pt x="2572" y="5526"/>
                    <a:pt x="2763" y="5526"/>
                  </a:cubicBezTo>
                  <a:cubicBezTo>
                    <a:pt x="2953" y="5526"/>
                    <a:pt x="3120" y="5359"/>
                    <a:pt x="3120" y="5168"/>
                  </a:cubicBezTo>
                  <a:lnTo>
                    <a:pt x="3120" y="5145"/>
                  </a:lnTo>
                  <a:cubicBezTo>
                    <a:pt x="3120" y="4597"/>
                    <a:pt x="3335" y="4097"/>
                    <a:pt x="3716" y="3692"/>
                  </a:cubicBezTo>
                  <a:cubicBezTo>
                    <a:pt x="4097" y="3311"/>
                    <a:pt x="4597" y="3120"/>
                    <a:pt x="5144" y="3120"/>
                  </a:cubicBezTo>
                  <a:cubicBezTo>
                    <a:pt x="5192" y="3120"/>
                    <a:pt x="5216" y="3097"/>
                    <a:pt x="5264" y="3097"/>
                  </a:cubicBezTo>
                  <a:cubicBezTo>
                    <a:pt x="5406" y="3049"/>
                    <a:pt x="5502" y="2930"/>
                    <a:pt x="5502" y="2763"/>
                  </a:cubicBezTo>
                  <a:cubicBezTo>
                    <a:pt x="5502" y="2573"/>
                    <a:pt x="5359" y="2406"/>
                    <a:pt x="5168" y="2406"/>
                  </a:cubicBezTo>
                  <a:lnTo>
                    <a:pt x="5121" y="2406"/>
                  </a:lnTo>
                  <a:cubicBezTo>
                    <a:pt x="4001" y="2406"/>
                    <a:pt x="3096" y="1477"/>
                    <a:pt x="3096" y="382"/>
                  </a:cubicBezTo>
                  <a:lnTo>
                    <a:pt x="3096" y="358"/>
                  </a:lnTo>
                  <a:cubicBezTo>
                    <a:pt x="3096" y="167"/>
                    <a:pt x="2953" y="1"/>
                    <a:pt x="2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229;p45"/>
            <p:cNvSpPr/>
            <p:nvPr/>
          </p:nvSpPr>
          <p:spPr>
            <a:xfrm>
              <a:off x="3362324" y="2150644"/>
              <a:ext cx="201243" cy="201243"/>
            </a:xfrm>
            <a:custGeom>
              <a:avLst/>
              <a:gdLst/>
              <a:ahLst/>
              <a:cxnLst/>
              <a:rect l="l" t="t" r="r" b="b"/>
              <a:pathLst>
                <a:path w="5526" h="5526" extrusionOk="0">
                  <a:moveTo>
                    <a:pt x="2763" y="0"/>
                  </a:moveTo>
                  <a:cubicBezTo>
                    <a:pt x="2572" y="0"/>
                    <a:pt x="2406" y="167"/>
                    <a:pt x="2406" y="358"/>
                  </a:cubicBezTo>
                  <a:cubicBezTo>
                    <a:pt x="2406" y="1477"/>
                    <a:pt x="1501" y="2382"/>
                    <a:pt x="381" y="2382"/>
                  </a:cubicBezTo>
                  <a:lnTo>
                    <a:pt x="358" y="2382"/>
                  </a:lnTo>
                  <a:cubicBezTo>
                    <a:pt x="167" y="2382"/>
                    <a:pt x="0" y="2549"/>
                    <a:pt x="0" y="2739"/>
                  </a:cubicBezTo>
                  <a:cubicBezTo>
                    <a:pt x="0" y="2930"/>
                    <a:pt x="167" y="3096"/>
                    <a:pt x="358" y="3096"/>
                  </a:cubicBezTo>
                  <a:lnTo>
                    <a:pt x="381" y="3096"/>
                  </a:lnTo>
                  <a:cubicBezTo>
                    <a:pt x="1501" y="3096"/>
                    <a:pt x="2406" y="4001"/>
                    <a:pt x="2406" y="5144"/>
                  </a:cubicBezTo>
                  <a:lnTo>
                    <a:pt x="2406" y="5168"/>
                  </a:lnTo>
                  <a:cubicBezTo>
                    <a:pt x="2406" y="5359"/>
                    <a:pt x="2572" y="5525"/>
                    <a:pt x="2763" y="5525"/>
                  </a:cubicBezTo>
                  <a:cubicBezTo>
                    <a:pt x="2953" y="5525"/>
                    <a:pt x="3120" y="5359"/>
                    <a:pt x="3120" y="5168"/>
                  </a:cubicBezTo>
                  <a:lnTo>
                    <a:pt x="3120" y="5144"/>
                  </a:lnTo>
                  <a:cubicBezTo>
                    <a:pt x="3120" y="4597"/>
                    <a:pt x="3334" y="4096"/>
                    <a:pt x="3715" y="3692"/>
                  </a:cubicBezTo>
                  <a:cubicBezTo>
                    <a:pt x="4096" y="3311"/>
                    <a:pt x="4620" y="3120"/>
                    <a:pt x="5144" y="3120"/>
                  </a:cubicBezTo>
                  <a:lnTo>
                    <a:pt x="5168" y="3120"/>
                  </a:lnTo>
                  <a:cubicBezTo>
                    <a:pt x="5359" y="3120"/>
                    <a:pt x="5525" y="2953"/>
                    <a:pt x="5525" y="2763"/>
                  </a:cubicBezTo>
                  <a:cubicBezTo>
                    <a:pt x="5525" y="2572"/>
                    <a:pt x="5359" y="2406"/>
                    <a:pt x="5168" y="2406"/>
                  </a:cubicBezTo>
                  <a:lnTo>
                    <a:pt x="5144" y="2406"/>
                  </a:lnTo>
                  <a:cubicBezTo>
                    <a:pt x="4025" y="2406"/>
                    <a:pt x="3120" y="1477"/>
                    <a:pt x="3120" y="358"/>
                  </a:cubicBezTo>
                  <a:cubicBezTo>
                    <a:pt x="3120" y="167"/>
                    <a:pt x="2953" y="0"/>
                    <a:pt x="2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230;p45"/>
            <p:cNvSpPr/>
            <p:nvPr/>
          </p:nvSpPr>
          <p:spPr>
            <a:xfrm>
              <a:off x="3527113" y="2009272"/>
              <a:ext cx="200369" cy="200369"/>
            </a:xfrm>
            <a:custGeom>
              <a:avLst/>
              <a:gdLst/>
              <a:ahLst/>
              <a:cxnLst/>
              <a:rect l="l" t="t" r="r" b="b"/>
              <a:pathLst>
                <a:path w="5502" h="5502" extrusionOk="0">
                  <a:moveTo>
                    <a:pt x="2763" y="1"/>
                  </a:moveTo>
                  <a:cubicBezTo>
                    <a:pt x="2548" y="1"/>
                    <a:pt x="2405" y="167"/>
                    <a:pt x="2405" y="358"/>
                  </a:cubicBezTo>
                  <a:cubicBezTo>
                    <a:pt x="2405" y="1477"/>
                    <a:pt x="1477" y="2382"/>
                    <a:pt x="357" y="2382"/>
                  </a:cubicBezTo>
                  <a:cubicBezTo>
                    <a:pt x="143" y="2382"/>
                    <a:pt x="0" y="2549"/>
                    <a:pt x="0" y="2739"/>
                  </a:cubicBezTo>
                  <a:cubicBezTo>
                    <a:pt x="0" y="2930"/>
                    <a:pt x="143" y="3097"/>
                    <a:pt x="357" y="3097"/>
                  </a:cubicBezTo>
                  <a:cubicBezTo>
                    <a:pt x="1477" y="3097"/>
                    <a:pt x="2405" y="4001"/>
                    <a:pt x="2405" y="5121"/>
                  </a:cubicBezTo>
                  <a:lnTo>
                    <a:pt x="2405" y="5168"/>
                  </a:lnTo>
                  <a:cubicBezTo>
                    <a:pt x="2405" y="5359"/>
                    <a:pt x="2548" y="5502"/>
                    <a:pt x="2763" y="5502"/>
                  </a:cubicBezTo>
                  <a:cubicBezTo>
                    <a:pt x="2953" y="5502"/>
                    <a:pt x="3096" y="5359"/>
                    <a:pt x="3096" y="5168"/>
                  </a:cubicBezTo>
                  <a:lnTo>
                    <a:pt x="3096" y="5145"/>
                  </a:lnTo>
                  <a:cubicBezTo>
                    <a:pt x="3096" y="4597"/>
                    <a:pt x="3310" y="4097"/>
                    <a:pt x="3715" y="3692"/>
                  </a:cubicBezTo>
                  <a:cubicBezTo>
                    <a:pt x="4096" y="3311"/>
                    <a:pt x="4596" y="3097"/>
                    <a:pt x="5144" y="3097"/>
                  </a:cubicBezTo>
                  <a:lnTo>
                    <a:pt x="5168" y="3097"/>
                  </a:lnTo>
                  <a:cubicBezTo>
                    <a:pt x="5358" y="3097"/>
                    <a:pt x="5501" y="2954"/>
                    <a:pt x="5501" y="2763"/>
                  </a:cubicBezTo>
                  <a:cubicBezTo>
                    <a:pt x="5501" y="2549"/>
                    <a:pt x="5358" y="2406"/>
                    <a:pt x="5168" y="2406"/>
                  </a:cubicBezTo>
                  <a:lnTo>
                    <a:pt x="5120" y="2406"/>
                  </a:lnTo>
                  <a:cubicBezTo>
                    <a:pt x="4025" y="2406"/>
                    <a:pt x="3096" y="1477"/>
                    <a:pt x="3096" y="358"/>
                  </a:cubicBezTo>
                  <a:cubicBezTo>
                    <a:pt x="3096" y="167"/>
                    <a:pt x="2953" y="1"/>
                    <a:pt x="2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6295;p47"/>
          <p:cNvSpPr/>
          <p:nvPr/>
        </p:nvSpPr>
        <p:spPr>
          <a:xfrm rot="20935117">
            <a:off x="1258065" y="1854465"/>
            <a:ext cx="327135" cy="312253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7" name="Google Shape;6295;p47"/>
          <p:cNvSpPr/>
          <p:nvPr/>
        </p:nvSpPr>
        <p:spPr>
          <a:xfrm>
            <a:off x="1557954" y="1726928"/>
            <a:ext cx="200039" cy="198020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cxnSp>
        <p:nvCxnSpPr>
          <p:cNvPr id="31" name="Google Shape;6404;p52"/>
          <p:cNvCxnSpPr/>
          <p:nvPr/>
        </p:nvCxnSpPr>
        <p:spPr>
          <a:xfrm>
            <a:off x="-88490" y="4763729"/>
            <a:ext cx="923249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6" name="Google Shape;7047;p74"/>
          <p:cNvGrpSpPr/>
          <p:nvPr/>
        </p:nvGrpSpPr>
        <p:grpSpPr>
          <a:xfrm>
            <a:off x="1353268" y="3500467"/>
            <a:ext cx="517781" cy="579470"/>
            <a:chOff x="5480184" y="3976217"/>
            <a:chExt cx="384241" cy="435408"/>
          </a:xfrm>
        </p:grpSpPr>
        <p:sp>
          <p:nvSpPr>
            <p:cNvPr id="37" name="Google Shape;7048;p74"/>
            <p:cNvSpPr/>
            <p:nvPr/>
          </p:nvSpPr>
          <p:spPr>
            <a:xfrm>
              <a:off x="5628476" y="4274549"/>
              <a:ext cx="35616" cy="43410"/>
            </a:xfrm>
            <a:custGeom>
              <a:avLst/>
              <a:gdLst/>
              <a:ahLst/>
              <a:cxnLst/>
              <a:rect l="l" t="t" r="r" b="b"/>
              <a:pathLst>
                <a:path w="978" h="1192" extrusionOk="0">
                  <a:moveTo>
                    <a:pt x="310" y="1"/>
                  </a:moveTo>
                  <a:lnTo>
                    <a:pt x="1" y="953"/>
                  </a:lnTo>
                  <a:cubicBezTo>
                    <a:pt x="239" y="1001"/>
                    <a:pt x="477" y="1072"/>
                    <a:pt x="667" y="1191"/>
                  </a:cubicBezTo>
                  <a:lnTo>
                    <a:pt x="977" y="215"/>
                  </a:lnTo>
                  <a:cubicBezTo>
                    <a:pt x="739" y="191"/>
                    <a:pt x="525" y="120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049;p74"/>
            <p:cNvSpPr/>
            <p:nvPr/>
          </p:nvSpPr>
          <p:spPr>
            <a:xfrm>
              <a:off x="5553893" y="4049926"/>
              <a:ext cx="32120" cy="31283"/>
            </a:xfrm>
            <a:custGeom>
              <a:avLst/>
              <a:gdLst/>
              <a:ahLst/>
              <a:cxnLst/>
              <a:rect l="l" t="t" r="r" b="b"/>
              <a:pathLst>
                <a:path w="882" h="859" extrusionOk="0">
                  <a:moveTo>
                    <a:pt x="477" y="1"/>
                  </a:moveTo>
                  <a:cubicBezTo>
                    <a:pt x="358" y="191"/>
                    <a:pt x="191" y="358"/>
                    <a:pt x="1" y="477"/>
                  </a:cubicBezTo>
                  <a:lnTo>
                    <a:pt x="382" y="858"/>
                  </a:lnTo>
                  <a:cubicBezTo>
                    <a:pt x="501" y="668"/>
                    <a:pt x="667" y="501"/>
                    <a:pt x="882" y="382"/>
                  </a:cubicBezTo>
                  <a:lnTo>
                    <a:pt x="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050;p74"/>
            <p:cNvSpPr/>
            <p:nvPr/>
          </p:nvSpPr>
          <p:spPr>
            <a:xfrm>
              <a:off x="5722141" y="4235546"/>
              <a:ext cx="53825" cy="44247"/>
            </a:xfrm>
            <a:custGeom>
              <a:avLst/>
              <a:gdLst/>
              <a:ahLst/>
              <a:cxnLst/>
              <a:rect l="l" t="t" r="r" b="b"/>
              <a:pathLst>
                <a:path w="1478" h="1215" extrusionOk="0">
                  <a:moveTo>
                    <a:pt x="310" y="0"/>
                  </a:moveTo>
                  <a:cubicBezTo>
                    <a:pt x="263" y="238"/>
                    <a:pt x="144" y="453"/>
                    <a:pt x="1" y="643"/>
                  </a:cubicBezTo>
                  <a:lnTo>
                    <a:pt x="1144" y="1215"/>
                  </a:lnTo>
                  <a:cubicBezTo>
                    <a:pt x="1215" y="977"/>
                    <a:pt x="1334" y="762"/>
                    <a:pt x="1477" y="595"/>
                  </a:cubicBezTo>
                  <a:lnTo>
                    <a:pt x="3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051;p74"/>
            <p:cNvSpPr/>
            <p:nvPr/>
          </p:nvSpPr>
          <p:spPr>
            <a:xfrm>
              <a:off x="5582517" y="4078550"/>
              <a:ext cx="76367" cy="76367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44" y="2096"/>
                    <a:pt x="2096" y="1644"/>
                    <a:pt x="2096" y="1049"/>
                  </a:cubicBezTo>
                  <a:cubicBezTo>
                    <a:pt x="2096" y="477"/>
                    <a:pt x="164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052;p74"/>
            <p:cNvSpPr/>
            <p:nvPr/>
          </p:nvSpPr>
          <p:spPr>
            <a:xfrm>
              <a:off x="5480184" y="3976217"/>
              <a:ext cx="76367" cy="76367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048" y="1"/>
                  </a:moveTo>
                  <a:cubicBezTo>
                    <a:pt x="477" y="1"/>
                    <a:pt x="0" y="453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763"/>
                    <a:pt x="2001" y="501"/>
                    <a:pt x="1786" y="310"/>
                  </a:cubicBezTo>
                  <a:cubicBezTo>
                    <a:pt x="1596" y="96"/>
                    <a:pt x="133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053;p74"/>
            <p:cNvSpPr/>
            <p:nvPr/>
          </p:nvSpPr>
          <p:spPr>
            <a:xfrm>
              <a:off x="5633683" y="4180884"/>
              <a:ext cx="77242" cy="77242"/>
            </a:xfrm>
            <a:custGeom>
              <a:avLst/>
              <a:gdLst/>
              <a:ahLst/>
              <a:cxnLst/>
              <a:rect l="l" t="t" r="r" b="b"/>
              <a:pathLst>
                <a:path w="2121" h="2121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44"/>
                    <a:pt x="477" y="2120"/>
                    <a:pt x="1048" y="2120"/>
                  </a:cubicBezTo>
                  <a:cubicBezTo>
                    <a:pt x="1644" y="2120"/>
                    <a:pt x="2120" y="1644"/>
                    <a:pt x="2120" y="1049"/>
                  </a:cubicBezTo>
                  <a:cubicBezTo>
                    <a:pt x="2120" y="477"/>
                    <a:pt x="164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054;p74"/>
            <p:cNvSpPr/>
            <p:nvPr/>
          </p:nvSpPr>
          <p:spPr>
            <a:xfrm>
              <a:off x="5582517" y="4334383"/>
              <a:ext cx="76367" cy="77242"/>
            </a:xfrm>
            <a:custGeom>
              <a:avLst/>
              <a:gdLst/>
              <a:ahLst/>
              <a:cxnLst/>
              <a:rect l="l" t="t" r="r" b="b"/>
              <a:pathLst>
                <a:path w="2097" h="2121" extrusionOk="0">
                  <a:moveTo>
                    <a:pt x="1048" y="1"/>
                  </a:moveTo>
                  <a:cubicBezTo>
                    <a:pt x="477" y="1"/>
                    <a:pt x="0" y="477"/>
                    <a:pt x="0" y="1073"/>
                  </a:cubicBezTo>
                  <a:cubicBezTo>
                    <a:pt x="0" y="1644"/>
                    <a:pt x="477" y="2120"/>
                    <a:pt x="1048" y="2120"/>
                  </a:cubicBezTo>
                  <a:cubicBezTo>
                    <a:pt x="1644" y="2120"/>
                    <a:pt x="2096" y="1644"/>
                    <a:pt x="2096" y="1073"/>
                  </a:cubicBezTo>
                  <a:cubicBezTo>
                    <a:pt x="2096" y="477"/>
                    <a:pt x="164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055;p74"/>
            <p:cNvSpPr/>
            <p:nvPr/>
          </p:nvSpPr>
          <p:spPr>
            <a:xfrm>
              <a:off x="5787183" y="4258089"/>
              <a:ext cx="77242" cy="76331"/>
            </a:xfrm>
            <a:custGeom>
              <a:avLst/>
              <a:gdLst/>
              <a:ahLst/>
              <a:cxnLst/>
              <a:rect l="l" t="t" r="r" b="b"/>
              <a:pathLst>
                <a:path w="2121" h="2096" extrusionOk="0">
                  <a:moveTo>
                    <a:pt x="1072" y="0"/>
                  </a:moveTo>
                  <a:cubicBezTo>
                    <a:pt x="477" y="0"/>
                    <a:pt x="1" y="453"/>
                    <a:pt x="1" y="1048"/>
                  </a:cubicBezTo>
                  <a:cubicBezTo>
                    <a:pt x="1" y="1620"/>
                    <a:pt x="477" y="2096"/>
                    <a:pt x="1072" y="2096"/>
                  </a:cubicBezTo>
                  <a:cubicBezTo>
                    <a:pt x="1644" y="2096"/>
                    <a:pt x="2120" y="1620"/>
                    <a:pt x="2120" y="1048"/>
                  </a:cubicBezTo>
                  <a:cubicBezTo>
                    <a:pt x="2120" y="477"/>
                    <a:pt x="1644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2" name="Google Shape;6472;p57"/>
          <p:cNvSpPr txBox="1">
            <a:spLocks noGrp="1"/>
          </p:cNvSpPr>
          <p:nvPr>
            <p:ph type="subTitle" idx="1"/>
          </p:nvPr>
        </p:nvSpPr>
        <p:spPr>
          <a:xfrm>
            <a:off x="709721" y="852868"/>
            <a:ext cx="3738716" cy="42346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uk-UA" dirty="0">
                <a:latin typeface="Bahnschrift Light" panose="020B0502040204020203" pitchFamily="34" charset="0"/>
              </a:rPr>
              <a:t>Фігура </a:t>
            </a:r>
            <a:r>
              <a:rPr lang="uk-UA" dirty="0" smtClean="0">
                <a:latin typeface="Bahnschrift Light" panose="020B0502040204020203" pitchFamily="34" charset="0"/>
              </a:rPr>
              <a:t>Змієносця</a:t>
            </a:r>
            <a:r>
              <a:rPr lang="en-US" dirty="0" smtClean="0">
                <a:latin typeface="Bahnschrift Light" panose="020B0502040204020203" pitchFamily="34" charset="0"/>
              </a:rPr>
              <a:t> (</a:t>
            </a:r>
            <a:r>
              <a:rPr lang="uk-UA" dirty="0" err="1" smtClean="0">
                <a:latin typeface="Bahnschrift Light" panose="020B0502040204020203" pitchFamily="34" charset="0"/>
              </a:rPr>
              <a:t>англ</a:t>
            </a:r>
            <a:r>
              <a:rPr lang="uk-UA" dirty="0" smtClean="0">
                <a:latin typeface="Bahnschrift Light" panose="020B0502040204020203" pitchFamily="34" charset="0"/>
              </a:rPr>
              <a:t>. О</a:t>
            </a:r>
            <a:r>
              <a:rPr lang="en-US" dirty="0" err="1" smtClean="0"/>
              <a:t>phiuchus</a:t>
            </a:r>
            <a:r>
              <a:rPr lang="uk-UA" dirty="0" smtClean="0"/>
              <a:t>)</a:t>
            </a:r>
            <a:r>
              <a:rPr lang="uk-UA" dirty="0" smtClean="0">
                <a:latin typeface="Bahnschrift Light" panose="020B0502040204020203" pitchFamily="34" charset="0"/>
              </a:rPr>
              <a:t> </a:t>
            </a:r>
            <a:r>
              <a:rPr lang="uk-UA" dirty="0">
                <a:latin typeface="Bahnschrift Light" panose="020B0502040204020203" pitchFamily="34" charset="0"/>
              </a:rPr>
              <a:t>розташовувалася </a:t>
            </a:r>
            <a:r>
              <a:rPr lang="uk-UA" dirty="0" smtClean="0">
                <a:latin typeface="Bahnschrift Light" panose="020B0502040204020203" pitchFamily="34" charset="0"/>
              </a:rPr>
              <a:t>трохи </a:t>
            </a:r>
            <a:r>
              <a:rPr lang="uk-UA" dirty="0">
                <a:latin typeface="Bahnschrift Light" panose="020B0502040204020203" pitchFamily="34" charset="0"/>
              </a:rPr>
              <a:t>далі від екліптики, </a:t>
            </a:r>
            <a:r>
              <a:rPr lang="uk-UA" dirty="0" smtClean="0">
                <a:latin typeface="Bahnschrift Light" panose="020B0502040204020203" pitchFamily="34" charset="0"/>
              </a:rPr>
              <a:t>і, на мою думку, саме тому, не </a:t>
            </a:r>
            <a:r>
              <a:rPr lang="uk-UA" dirty="0">
                <a:latin typeface="Bahnschrift Light" panose="020B0502040204020203" pitchFamily="34" charset="0"/>
              </a:rPr>
              <a:t>була зарахована до зодіакальних. </a:t>
            </a:r>
            <a:endParaRPr lang="uk-UA" dirty="0" smtClean="0">
              <a:latin typeface="Bahnschrift Light" panose="020B0502040204020203" pitchFamily="34" charset="0"/>
            </a:endParaRPr>
          </a:p>
          <a:p>
            <a:pPr algn="r"/>
            <a:endParaRPr lang="uk-UA" dirty="0">
              <a:latin typeface="Bahnschrift Light" panose="020B0502040204020203" pitchFamily="34" charset="0"/>
            </a:endParaRPr>
          </a:p>
          <a:p>
            <a:pPr algn="r"/>
            <a:r>
              <a:rPr lang="uk-UA" dirty="0" smtClean="0">
                <a:latin typeface="Bahnschrift Light" panose="020B0502040204020203" pitchFamily="34" charset="0"/>
              </a:rPr>
              <a:t>Але </a:t>
            </a:r>
            <a:r>
              <a:rPr lang="uk-UA" dirty="0">
                <a:latin typeface="Bahnschrift Light" panose="020B0502040204020203" pitchFamily="34" charset="0"/>
              </a:rPr>
              <a:t>на конгресі Міжнародного астрономічного </a:t>
            </a:r>
            <a:r>
              <a:rPr lang="uk-UA" dirty="0" smtClean="0">
                <a:latin typeface="Bahnschrift Light" panose="020B0502040204020203" pitchFamily="34" charset="0"/>
              </a:rPr>
              <a:t>союзу (1922) </a:t>
            </a:r>
            <a:r>
              <a:rPr lang="uk-UA" dirty="0">
                <a:latin typeface="Bahnschrift Light" panose="020B0502040204020203" pitchFamily="34" charset="0"/>
              </a:rPr>
              <a:t>було ухвалено рішення про сузір’я, як певну ділянку небесної сфери. Тому, приєднавши до Змієносця великий шматок зоряного неба, </a:t>
            </a:r>
            <a:r>
              <a:rPr lang="uk-UA" b="1" dirty="0">
                <a:latin typeface="Bahnschrift Light" panose="020B0502040204020203" pitchFamily="34" charset="0"/>
              </a:rPr>
              <a:t>–</a:t>
            </a:r>
            <a:r>
              <a:rPr lang="uk-UA" dirty="0" smtClean="0">
                <a:latin typeface="Bahnschrift Light" panose="020B0502040204020203" pitchFamily="34" charset="0"/>
              </a:rPr>
              <a:t> </a:t>
            </a:r>
            <a:r>
              <a:rPr lang="uk-UA" dirty="0">
                <a:latin typeface="Bahnschrift Light" panose="020B0502040204020203" pitchFamily="34" charset="0"/>
              </a:rPr>
              <a:t>сузір’я почало перетинатись екліптикою. </a:t>
            </a:r>
            <a:endParaRPr lang="uk-UA" dirty="0" smtClean="0">
              <a:latin typeface="Bahnschrift Light" panose="020B0502040204020203" pitchFamily="34" charset="0"/>
            </a:endParaRPr>
          </a:p>
          <a:p>
            <a:pPr algn="r"/>
            <a:endParaRPr lang="uk-UA" dirty="0">
              <a:latin typeface="Bahnschrift Light" panose="020B0502040204020203" pitchFamily="34" charset="0"/>
            </a:endParaRPr>
          </a:p>
          <a:p>
            <a:pPr algn="r"/>
            <a:r>
              <a:rPr lang="uk-UA" dirty="0" smtClean="0">
                <a:latin typeface="Bahnschrift Light" panose="020B0502040204020203" pitchFamily="34" charset="0"/>
              </a:rPr>
              <a:t>Отже</a:t>
            </a:r>
            <a:r>
              <a:rPr lang="uk-UA" dirty="0">
                <a:latin typeface="Bahnschrift Light" panose="020B0502040204020203" pitchFamily="34" charset="0"/>
              </a:rPr>
              <a:t>, якщо зодіакальні сузір’я це ті, які розташовані вздовж екліптики, </a:t>
            </a:r>
            <a:r>
              <a:rPr lang="uk-UA" b="1" dirty="0">
                <a:latin typeface="Bahnschrift Light" panose="020B0502040204020203" pitchFamily="34" charset="0"/>
              </a:rPr>
              <a:t>–</a:t>
            </a:r>
            <a:r>
              <a:rPr lang="uk-UA" dirty="0" smtClean="0">
                <a:latin typeface="Bahnschrift Light" panose="020B0502040204020203" pitchFamily="34" charset="0"/>
              </a:rPr>
              <a:t> </a:t>
            </a:r>
            <a:r>
              <a:rPr lang="uk-UA" dirty="0">
                <a:latin typeface="Bahnschrift Light" panose="020B0502040204020203" pitchFamily="34" charset="0"/>
              </a:rPr>
              <a:t>то їх слід виділяти не 12, а 13.</a:t>
            </a:r>
          </a:p>
        </p:txBody>
      </p:sp>
      <p:grpSp>
        <p:nvGrpSpPr>
          <p:cNvPr id="6474" name="Google Shape;6474;p57"/>
          <p:cNvGrpSpPr/>
          <p:nvPr/>
        </p:nvGrpSpPr>
        <p:grpSpPr>
          <a:xfrm>
            <a:off x="4579374" y="756758"/>
            <a:ext cx="3200400" cy="3887866"/>
            <a:chOff x="5186401" y="494525"/>
            <a:chExt cx="1834973" cy="3724678"/>
          </a:xfrm>
        </p:grpSpPr>
        <p:sp>
          <p:nvSpPr>
            <p:cNvPr id="6475" name="Google Shape;6475;p57"/>
            <p:cNvSpPr/>
            <p:nvPr/>
          </p:nvSpPr>
          <p:spPr>
            <a:xfrm>
              <a:off x="5186401" y="494525"/>
              <a:ext cx="1834973" cy="3724678"/>
            </a:xfrm>
            <a:custGeom>
              <a:avLst/>
              <a:gdLst/>
              <a:ahLst/>
              <a:cxnLst/>
              <a:rect l="l" t="t" r="r" b="b"/>
              <a:pathLst>
                <a:path w="93205" h="189190" extrusionOk="0">
                  <a:moveTo>
                    <a:pt x="2870" y="0"/>
                  </a:moveTo>
                  <a:cubicBezTo>
                    <a:pt x="1280" y="0"/>
                    <a:pt x="0" y="1280"/>
                    <a:pt x="0" y="2914"/>
                  </a:cubicBezTo>
                  <a:lnTo>
                    <a:pt x="0" y="186320"/>
                  </a:lnTo>
                  <a:cubicBezTo>
                    <a:pt x="0" y="187909"/>
                    <a:pt x="1280" y="189190"/>
                    <a:pt x="2870" y="189190"/>
                  </a:cubicBezTo>
                  <a:lnTo>
                    <a:pt x="90334" y="189190"/>
                  </a:lnTo>
                  <a:cubicBezTo>
                    <a:pt x="91924" y="189190"/>
                    <a:pt x="93204" y="187909"/>
                    <a:pt x="93204" y="186320"/>
                  </a:cubicBezTo>
                  <a:lnTo>
                    <a:pt x="93204" y="2914"/>
                  </a:lnTo>
                  <a:cubicBezTo>
                    <a:pt x="93204" y="1280"/>
                    <a:pt x="91924" y="0"/>
                    <a:pt x="90334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57"/>
            <p:cNvSpPr/>
            <p:nvPr/>
          </p:nvSpPr>
          <p:spPr>
            <a:xfrm>
              <a:off x="5890455" y="3969678"/>
              <a:ext cx="458108" cy="154724"/>
            </a:xfrm>
            <a:custGeom>
              <a:avLst/>
              <a:gdLst/>
              <a:ahLst/>
              <a:cxnLst/>
              <a:rect l="l" t="t" r="r" b="b"/>
              <a:pathLst>
                <a:path w="23269" h="7859" extrusionOk="0">
                  <a:moveTo>
                    <a:pt x="796" y="0"/>
                  </a:moveTo>
                  <a:cubicBezTo>
                    <a:pt x="354" y="0"/>
                    <a:pt x="1" y="353"/>
                    <a:pt x="1" y="751"/>
                  </a:cubicBezTo>
                  <a:lnTo>
                    <a:pt x="1" y="7064"/>
                  </a:lnTo>
                  <a:cubicBezTo>
                    <a:pt x="1" y="7506"/>
                    <a:pt x="354" y="7859"/>
                    <a:pt x="796" y="7859"/>
                  </a:cubicBezTo>
                  <a:lnTo>
                    <a:pt x="22474" y="7859"/>
                  </a:lnTo>
                  <a:cubicBezTo>
                    <a:pt x="22916" y="7859"/>
                    <a:pt x="23269" y="7506"/>
                    <a:pt x="23269" y="7064"/>
                  </a:cubicBezTo>
                  <a:lnTo>
                    <a:pt x="23269" y="751"/>
                  </a:lnTo>
                  <a:cubicBezTo>
                    <a:pt x="23269" y="353"/>
                    <a:pt x="22916" y="0"/>
                    <a:pt x="224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310" y="852868"/>
            <a:ext cx="2938527" cy="3432345"/>
          </a:xfrm>
          <a:prstGeom prst="rect">
            <a:avLst/>
          </a:prstGeom>
        </p:spPr>
      </p:pic>
      <p:sp>
        <p:nvSpPr>
          <p:cNvPr id="11" name="Google Shape;6228;p45"/>
          <p:cNvSpPr/>
          <p:nvPr/>
        </p:nvSpPr>
        <p:spPr>
          <a:xfrm>
            <a:off x="1003126" y="3202404"/>
            <a:ext cx="200369" cy="201243"/>
          </a:xfrm>
          <a:custGeom>
            <a:avLst/>
            <a:gdLst/>
            <a:ahLst/>
            <a:cxnLst/>
            <a:rect l="l" t="t" r="r" b="b"/>
            <a:pathLst>
              <a:path w="5502" h="5526" extrusionOk="0">
                <a:moveTo>
                  <a:pt x="2739" y="1"/>
                </a:moveTo>
                <a:cubicBezTo>
                  <a:pt x="2549" y="1"/>
                  <a:pt x="2406" y="167"/>
                  <a:pt x="2406" y="358"/>
                </a:cubicBezTo>
                <a:cubicBezTo>
                  <a:pt x="2406" y="1477"/>
                  <a:pt x="1477" y="2406"/>
                  <a:pt x="358" y="2406"/>
                </a:cubicBezTo>
                <a:lnTo>
                  <a:pt x="334" y="2406"/>
                </a:lnTo>
                <a:cubicBezTo>
                  <a:pt x="143" y="2406"/>
                  <a:pt x="1" y="2549"/>
                  <a:pt x="1" y="2739"/>
                </a:cubicBezTo>
                <a:cubicBezTo>
                  <a:pt x="1" y="2930"/>
                  <a:pt x="143" y="3097"/>
                  <a:pt x="334" y="3097"/>
                </a:cubicBezTo>
                <a:lnTo>
                  <a:pt x="358" y="3097"/>
                </a:lnTo>
                <a:cubicBezTo>
                  <a:pt x="1477" y="3097"/>
                  <a:pt x="2406" y="4002"/>
                  <a:pt x="2406" y="5145"/>
                </a:cubicBezTo>
                <a:lnTo>
                  <a:pt x="2406" y="5168"/>
                </a:lnTo>
                <a:cubicBezTo>
                  <a:pt x="2406" y="5359"/>
                  <a:pt x="2572" y="5526"/>
                  <a:pt x="2763" y="5526"/>
                </a:cubicBezTo>
                <a:cubicBezTo>
                  <a:pt x="2953" y="5526"/>
                  <a:pt x="3120" y="5359"/>
                  <a:pt x="3120" y="5168"/>
                </a:cubicBezTo>
                <a:lnTo>
                  <a:pt x="3120" y="5145"/>
                </a:lnTo>
                <a:cubicBezTo>
                  <a:pt x="3120" y="4597"/>
                  <a:pt x="3335" y="4097"/>
                  <a:pt x="3716" y="3692"/>
                </a:cubicBezTo>
                <a:cubicBezTo>
                  <a:pt x="4097" y="3311"/>
                  <a:pt x="4597" y="3120"/>
                  <a:pt x="5144" y="3120"/>
                </a:cubicBezTo>
                <a:cubicBezTo>
                  <a:pt x="5192" y="3120"/>
                  <a:pt x="5216" y="3097"/>
                  <a:pt x="5264" y="3097"/>
                </a:cubicBezTo>
                <a:cubicBezTo>
                  <a:pt x="5406" y="3049"/>
                  <a:pt x="5502" y="2930"/>
                  <a:pt x="5502" y="2763"/>
                </a:cubicBezTo>
                <a:cubicBezTo>
                  <a:pt x="5502" y="2573"/>
                  <a:pt x="5359" y="2406"/>
                  <a:pt x="5168" y="2406"/>
                </a:cubicBezTo>
                <a:lnTo>
                  <a:pt x="5121" y="2406"/>
                </a:lnTo>
                <a:cubicBezTo>
                  <a:pt x="4001" y="2406"/>
                  <a:pt x="3096" y="1477"/>
                  <a:pt x="3096" y="382"/>
                </a:cubicBezTo>
                <a:lnTo>
                  <a:pt x="3096" y="358"/>
                </a:lnTo>
                <a:cubicBezTo>
                  <a:pt x="3096" y="167"/>
                  <a:pt x="2953" y="1"/>
                  <a:pt x="27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6228;p45"/>
          <p:cNvSpPr/>
          <p:nvPr/>
        </p:nvSpPr>
        <p:spPr>
          <a:xfrm>
            <a:off x="1234247" y="3357101"/>
            <a:ext cx="200369" cy="201243"/>
          </a:xfrm>
          <a:custGeom>
            <a:avLst/>
            <a:gdLst/>
            <a:ahLst/>
            <a:cxnLst/>
            <a:rect l="l" t="t" r="r" b="b"/>
            <a:pathLst>
              <a:path w="5502" h="5526" extrusionOk="0">
                <a:moveTo>
                  <a:pt x="2739" y="1"/>
                </a:moveTo>
                <a:cubicBezTo>
                  <a:pt x="2549" y="1"/>
                  <a:pt x="2406" y="167"/>
                  <a:pt x="2406" y="358"/>
                </a:cubicBezTo>
                <a:cubicBezTo>
                  <a:pt x="2406" y="1477"/>
                  <a:pt x="1477" y="2406"/>
                  <a:pt x="358" y="2406"/>
                </a:cubicBezTo>
                <a:lnTo>
                  <a:pt x="334" y="2406"/>
                </a:lnTo>
                <a:cubicBezTo>
                  <a:pt x="143" y="2406"/>
                  <a:pt x="1" y="2549"/>
                  <a:pt x="1" y="2739"/>
                </a:cubicBezTo>
                <a:cubicBezTo>
                  <a:pt x="1" y="2930"/>
                  <a:pt x="143" y="3097"/>
                  <a:pt x="334" y="3097"/>
                </a:cubicBezTo>
                <a:lnTo>
                  <a:pt x="358" y="3097"/>
                </a:lnTo>
                <a:cubicBezTo>
                  <a:pt x="1477" y="3097"/>
                  <a:pt x="2406" y="4002"/>
                  <a:pt x="2406" y="5145"/>
                </a:cubicBezTo>
                <a:lnTo>
                  <a:pt x="2406" y="5168"/>
                </a:lnTo>
                <a:cubicBezTo>
                  <a:pt x="2406" y="5359"/>
                  <a:pt x="2572" y="5526"/>
                  <a:pt x="2763" y="5526"/>
                </a:cubicBezTo>
                <a:cubicBezTo>
                  <a:pt x="2953" y="5526"/>
                  <a:pt x="3120" y="5359"/>
                  <a:pt x="3120" y="5168"/>
                </a:cubicBezTo>
                <a:lnTo>
                  <a:pt x="3120" y="5145"/>
                </a:lnTo>
                <a:cubicBezTo>
                  <a:pt x="3120" y="4597"/>
                  <a:pt x="3335" y="4097"/>
                  <a:pt x="3716" y="3692"/>
                </a:cubicBezTo>
                <a:cubicBezTo>
                  <a:pt x="4097" y="3311"/>
                  <a:pt x="4597" y="3120"/>
                  <a:pt x="5144" y="3120"/>
                </a:cubicBezTo>
                <a:cubicBezTo>
                  <a:pt x="5192" y="3120"/>
                  <a:pt x="5216" y="3097"/>
                  <a:pt x="5264" y="3097"/>
                </a:cubicBezTo>
                <a:cubicBezTo>
                  <a:pt x="5406" y="3049"/>
                  <a:pt x="5502" y="2930"/>
                  <a:pt x="5502" y="2763"/>
                </a:cubicBezTo>
                <a:cubicBezTo>
                  <a:pt x="5502" y="2573"/>
                  <a:pt x="5359" y="2406"/>
                  <a:pt x="5168" y="2406"/>
                </a:cubicBezTo>
                <a:lnTo>
                  <a:pt x="5121" y="2406"/>
                </a:lnTo>
                <a:cubicBezTo>
                  <a:pt x="4001" y="2406"/>
                  <a:pt x="3096" y="1477"/>
                  <a:pt x="3096" y="382"/>
                </a:cubicBezTo>
                <a:lnTo>
                  <a:pt x="3096" y="358"/>
                </a:lnTo>
                <a:cubicBezTo>
                  <a:pt x="3096" y="167"/>
                  <a:pt x="2953" y="1"/>
                  <a:pt x="27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228;p45"/>
          <p:cNvSpPr/>
          <p:nvPr/>
        </p:nvSpPr>
        <p:spPr>
          <a:xfrm>
            <a:off x="1061039" y="3601646"/>
            <a:ext cx="200369" cy="201243"/>
          </a:xfrm>
          <a:custGeom>
            <a:avLst/>
            <a:gdLst/>
            <a:ahLst/>
            <a:cxnLst/>
            <a:rect l="l" t="t" r="r" b="b"/>
            <a:pathLst>
              <a:path w="5502" h="5526" extrusionOk="0">
                <a:moveTo>
                  <a:pt x="2739" y="1"/>
                </a:moveTo>
                <a:cubicBezTo>
                  <a:pt x="2549" y="1"/>
                  <a:pt x="2406" y="167"/>
                  <a:pt x="2406" y="358"/>
                </a:cubicBezTo>
                <a:cubicBezTo>
                  <a:pt x="2406" y="1477"/>
                  <a:pt x="1477" y="2406"/>
                  <a:pt x="358" y="2406"/>
                </a:cubicBezTo>
                <a:lnTo>
                  <a:pt x="334" y="2406"/>
                </a:lnTo>
                <a:cubicBezTo>
                  <a:pt x="143" y="2406"/>
                  <a:pt x="1" y="2549"/>
                  <a:pt x="1" y="2739"/>
                </a:cubicBezTo>
                <a:cubicBezTo>
                  <a:pt x="1" y="2930"/>
                  <a:pt x="143" y="3097"/>
                  <a:pt x="334" y="3097"/>
                </a:cubicBezTo>
                <a:lnTo>
                  <a:pt x="358" y="3097"/>
                </a:lnTo>
                <a:cubicBezTo>
                  <a:pt x="1477" y="3097"/>
                  <a:pt x="2406" y="4002"/>
                  <a:pt x="2406" y="5145"/>
                </a:cubicBezTo>
                <a:lnTo>
                  <a:pt x="2406" y="5168"/>
                </a:lnTo>
                <a:cubicBezTo>
                  <a:pt x="2406" y="5359"/>
                  <a:pt x="2572" y="5526"/>
                  <a:pt x="2763" y="5526"/>
                </a:cubicBezTo>
                <a:cubicBezTo>
                  <a:pt x="2953" y="5526"/>
                  <a:pt x="3120" y="5359"/>
                  <a:pt x="3120" y="5168"/>
                </a:cubicBezTo>
                <a:lnTo>
                  <a:pt x="3120" y="5145"/>
                </a:lnTo>
                <a:cubicBezTo>
                  <a:pt x="3120" y="4597"/>
                  <a:pt x="3335" y="4097"/>
                  <a:pt x="3716" y="3692"/>
                </a:cubicBezTo>
                <a:cubicBezTo>
                  <a:pt x="4097" y="3311"/>
                  <a:pt x="4597" y="3120"/>
                  <a:pt x="5144" y="3120"/>
                </a:cubicBezTo>
                <a:cubicBezTo>
                  <a:pt x="5192" y="3120"/>
                  <a:pt x="5216" y="3097"/>
                  <a:pt x="5264" y="3097"/>
                </a:cubicBezTo>
                <a:cubicBezTo>
                  <a:pt x="5406" y="3049"/>
                  <a:pt x="5502" y="2930"/>
                  <a:pt x="5502" y="2763"/>
                </a:cubicBezTo>
                <a:cubicBezTo>
                  <a:pt x="5502" y="2573"/>
                  <a:pt x="5359" y="2406"/>
                  <a:pt x="5168" y="2406"/>
                </a:cubicBezTo>
                <a:lnTo>
                  <a:pt x="5121" y="2406"/>
                </a:lnTo>
                <a:cubicBezTo>
                  <a:pt x="4001" y="2406"/>
                  <a:pt x="3096" y="1477"/>
                  <a:pt x="3096" y="382"/>
                </a:cubicBezTo>
                <a:lnTo>
                  <a:pt x="3096" y="358"/>
                </a:lnTo>
                <a:cubicBezTo>
                  <a:pt x="3096" y="167"/>
                  <a:pt x="2953" y="1"/>
                  <a:pt x="27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7131;p74"/>
          <p:cNvGrpSpPr/>
          <p:nvPr/>
        </p:nvGrpSpPr>
        <p:grpSpPr>
          <a:xfrm>
            <a:off x="1234247" y="1622837"/>
            <a:ext cx="527324" cy="604420"/>
            <a:chOff x="2609538" y="3975780"/>
            <a:chExt cx="339994" cy="435881"/>
          </a:xfrm>
        </p:grpSpPr>
        <p:sp>
          <p:nvSpPr>
            <p:cNvPr id="28" name="Google Shape;7132;p74"/>
            <p:cNvSpPr/>
            <p:nvPr/>
          </p:nvSpPr>
          <p:spPr>
            <a:xfrm>
              <a:off x="2609538" y="3975780"/>
              <a:ext cx="62492" cy="123637"/>
            </a:xfrm>
            <a:custGeom>
              <a:avLst/>
              <a:gdLst/>
              <a:ahLst/>
              <a:cxnLst/>
              <a:rect l="l" t="t" r="r" b="b"/>
              <a:pathLst>
                <a:path w="1716" h="3395" extrusionOk="0">
                  <a:moveTo>
                    <a:pt x="1334" y="1"/>
                  </a:moveTo>
                  <a:cubicBezTo>
                    <a:pt x="1286" y="1"/>
                    <a:pt x="1239" y="13"/>
                    <a:pt x="1191" y="36"/>
                  </a:cubicBezTo>
                  <a:cubicBezTo>
                    <a:pt x="1096" y="60"/>
                    <a:pt x="1024" y="132"/>
                    <a:pt x="1001" y="227"/>
                  </a:cubicBezTo>
                  <a:lnTo>
                    <a:pt x="24" y="2870"/>
                  </a:lnTo>
                  <a:cubicBezTo>
                    <a:pt x="0" y="2966"/>
                    <a:pt x="0" y="3061"/>
                    <a:pt x="48" y="3156"/>
                  </a:cubicBezTo>
                  <a:cubicBezTo>
                    <a:pt x="96" y="3251"/>
                    <a:pt x="167" y="3299"/>
                    <a:pt x="262" y="3323"/>
                  </a:cubicBezTo>
                  <a:lnTo>
                    <a:pt x="501" y="3394"/>
                  </a:lnTo>
                  <a:cubicBezTo>
                    <a:pt x="524" y="3370"/>
                    <a:pt x="524" y="3370"/>
                    <a:pt x="524" y="3347"/>
                  </a:cubicBezTo>
                  <a:lnTo>
                    <a:pt x="1691" y="203"/>
                  </a:lnTo>
                  <a:cubicBezTo>
                    <a:pt x="1691" y="179"/>
                    <a:pt x="1691" y="156"/>
                    <a:pt x="1715" y="156"/>
                  </a:cubicBezTo>
                  <a:lnTo>
                    <a:pt x="1477" y="36"/>
                  </a:lnTo>
                  <a:cubicBezTo>
                    <a:pt x="1429" y="13"/>
                    <a:pt x="1382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133;p74"/>
            <p:cNvSpPr/>
            <p:nvPr/>
          </p:nvSpPr>
          <p:spPr>
            <a:xfrm>
              <a:off x="2867993" y="4088966"/>
              <a:ext cx="81539" cy="89369"/>
            </a:xfrm>
            <a:custGeom>
              <a:avLst/>
              <a:gdLst/>
              <a:ahLst/>
              <a:cxnLst/>
              <a:rect l="l" t="t" r="r" b="b"/>
              <a:pathLst>
                <a:path w="2239" h="2454" extrusionOk="0">
                  <a:moveTo>
                    <a:pt x="715" y="1"/>
                  </a:moveTo>
                  <a:lnTo>
                    <a:pt x="0" y="1977"/>
                  </a:lnTo>
                  <a:lnTo>
                    <a:pt x="1238" y="2430"/>
                  </a:lnTo>
                  <a:cubicBezTo>
                    <a:pt x="1262" y="2453"/>
                    <a:pt x="1310" y="2453"/>
                    <a:pt x="1358" y="2453"/>
                  </a:cubicBezTo>
                  <a:cubicBezTo>
                    <a:pt x="1405" y="2453"/>
                    <a:pt x="1453" y="2453"/>
                    <a:pt x="1500" y="2430"/>
                  </a:cubicBezTo>
                  <a:cubicBezTo>
                    <a:pt x="1596" y="2382"/>
                    <a:pt x="1643" y="2310"/>
                    <a:pt x="1691" y="2215"/>
                  </a:cubicBezTo>
                  <a:lnTo>
                    <a:pt x="2167" y="905"/>
                  </a:lnTo>
                  <a:cubicBezTo>
                    <a:pt x="2239" y="715"/>
                    <a:pt x="2143" y="524"/>
                    <a:pt x="1953" y="453"/>
                  </a:cubicBez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134;p74"/>
            <p:cNvSpPr/>
            <p:nvPr/>
          </p:nvSpPr>
          <p:spPr>
            <a:xfrm>
              <a:off x="2703204" y="4015257"/>
              <a:ext cx="167411" cy="150077"/>
            </a:xfrm>
            <a:custGeom>
              <a:avLst/>
              <a:gdLst/>
              <a:ahLst/>
              <a:cxnLst/>
              <a:rect l="l" t="t" r="r" b="b"/>
              <a:pathLst>
                <a:path w="4597" h="4121" extrusionOk="0">
                  <a:moveTo>
                    <a:pt x="1024" y="0"/>
                  </a:moveTo>
                  <a:lnTo>
                    <a:pt x="0" y="2834"/>
                  </a:lnTo>
                  <a:lnTo>
                    <a:pt x="2048" y="3334"/>
                  </a:lnTo>
                  <a:lnTo>
                    <a:pt x="2048" y="4120"/>
                  </a:lnTo>
                  <a:cubicBezTo>
                    <a:pt x="2144" y="4096"/>
                    <a:pt x="2263" y="4073"/>
                    <a:pt x="2382" y="4073"/>
                  </a:cubicBezTo>
                  <a:cubicBezTo>
                    <a:pt x="2501" y="4073"/>
                    <a:pt x="2620" y="4096"/>
                    <a:pt x="2739" y="4120"/>
                  </a:cubicBezTo>
                  <a:lnTo>
                    <a:pt x="2739" y="3525"/>
                  </a:lnTo>
                  <a:lnTo>
                    <a:pt x="3858" y="3811"/>
                  </a:lnTo>
                  <a:lnTo>
                    <a:pt x="4597" y="1739"/>
                  </a:lnTo>
                  <a:lnTo>
                    <a:pt x="10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135;p74"/>
            <p:cNvSpPr/>
            <p:nvPr/>
          </p:nvSpPr>
          <p:spPr>
            <a:xfrm>
              <a:off x="2650289" y="3983173"/>
              <a:ext cx="71160" cy="140535"/>
            </a:xfrm>
            <a:custGeom>
              <a:avLst/>
              <a:gdLst/>
              <a:ahLst/>
              <a:cxnLst/>
              <a:rect l="l" t="t" r="r" b="b"/>
              <a:pathLst>
                <a:path w="1954" h="3859" extrusionOk="0">
                  <a:moveTo>
                    <a:pt x="1550" y="0"/>
                  </a:moveTo>
                  <a:cubicBezTo>
                    <a:pt x="1413" y="0"/>
                    <a:pt x="1276" y="91"/>
                    <a:pt x="1239" y="238"/>
                  </a:cubicBezTo>
                  <a:lnTo>
                    <a:pt x="72" y="3406"/>
                  </a:lnTo>
                  <a:cubicBezTo>
                    <a:pt x="1" y="3572"/>
                    <a:pt x="96" y="3787"/>
                    <a:pt x="286" y="3834"/>
                  </a:cubicBezTo>
                  <a:cubicBezTo>
                    <a:pt x="310" y="3858"/>
                    <a:pt x="358" y="3858"/>
                    <a:pt x="406" y="3858"/>
                  </a:cubicBezTo>
                  <a:cubicBezTo>
                    <a:pt x="548" y="3858"/>
                    <a:pt x="668" y="3787"/>
                    <a:pt x="739" y="3644"/>
                  </a:cubicBezTo>
                  <a:lnTo>
                    <a:pt x="1882" y="476"/>
                  </a:lnTo>
                  <a:cubicBezTo>
                    <a:pt x="1953" y="286"/>
                    <a:pt x="1858" y="95"/>
                    <a:pt x="1668" y="24"/>
                  </a:cubicBezTo>
                  <a:cubicBezTo>
                    <a:pt x="1630" y="8"/>
                    <a:pt x="1590" y="0"/>
                    <a:pt x="1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136;p74"/>
            <p:cNvSpPr/>
            <p:nvPr/>
          </p:nvSpPr>
          <p:spPr>
            <a:xfrm>
              <a:off x="2777787" y="4290172"/>
              <a:ext cx="25201" cy="121452"/>
            </a:xfrm>
            <a:custGeom>
              <a:avLst/>
              <a:gdLst/>
              <a:ahLst/>
              <a:cxnLst/>
              <a:rect l="l" t="t" r="r" b="b"/>
              <a:pathLst>
                <a:path w="692" h="3335" extrusionOk="0">
                  <a:moveTo>
                    <a:pt x="0" y="0"/>
                  </a:moveTo>
                  <a:lnTo>
                    <a:pt x="0" y="2977"/>
                  </a:lnTo>
                  <a:cubicBezTo>
                    <a:pt x="0" y="3168"/>
                    <a:pt x="143" y="3334"/>
                    <a:pt x="334" y="3334"/>
                  </a:cubicBezTo>
                  <a:cubicBezTo>
                    <a:pt x="524" y="3334"/>
                    <a:pt x="691" y="3168"/>
                    <a:pt x="691" y="2977"/>
                  </a:cubicBezTo>
                  <a:lnTo>
                    <a:pt x="691" y="0"/>
                  </a:lnTo>
                  <a:cubicBezTo>
                    <a:pt x="572" y="24"/>
                    <a:pt x="453" y="48"/>
                    <a:pt x="334" y="48"/>
                  </a:cubicBezTo>
                  <a:cubicBezTo>
                    <a:pt x="215" y="48"/>
                    <a:pt x="96" y="2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137;p74"/>
            <p:cNvSpPr/>
            <p:nvPr/>
          </p:nvSpPr>
          <p:spPr>
            <a:xfrm>
              <a:off x="2814204" y="4272838"/>
              <a:ext cx="92828" cy="138787"/>
            </a:xfrm>
            <a:custGeom>
              <a:avLst/>
              <a:gdLst/>
              <a:ahLst/>
              <a:cxnLst/>
              <a:rect l="l" t="t" r="r" b="b"/>
              <a:pathLst>
                <a:path w="2549" h="3811" extrusionOk="0">
                  <a:moveTo>
                    <a:pt x="572" y="0"/>
                  </a:moveTo>
                  <a:cubicBezTo>
                    <a:pt x="429" y="167"/>
                    <a:pt x="215" y="310"/>
                    <a:pt x="1" y="381"/>
                  </a:cubicBezTo>
                  <a:lnTo>
                    <a:pt x="1858" y="3644"/>
                  </a:lnTo>
                  <a:cubicBezTo>
                    <a:pt x="1906" y="3739"/>
                    <a:pt x="2025" y="3810"/>
                    <a:pt x="2144" y="3810"/>
                  </a:cubicBezTo>
                  <a:cubicBezTo>
                    <a:pt x="2215" y="3810"/>
                    <a:pt x="2263" y="3787"/>
                    <a:pt x="2334" y="3763"/>
                  </a:cubicBezTo>
                  <a:cubicBezTo>
                    <a:pt x="2501" y="3668"/>
                    <a:pt x="2549" y="3453"/>
                    <a:pt x="2454" y="3287"/>
                  </a:cubicBez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138;p74"/>
            <p:cNvSpPr/>
            <p:nvPr/>
          </p:nvSpPr>
          <p:spPr>
            <a:xfrm>
              <a:off x="2672831" y="4272838"/>
              <a:ext cx="93702" cy="138824"/>
            </a:xfrm>
            <a:custGeom>
              <a:avLst/>
              <a:gdLst/>
              <a:ahLst/>
              <a:cxnLst/>
              <a:rect l="l" t="t" r="r" b="b"/>
              <a:pathLst>
                <a:path w="2573" h="3812" extrusionOk="0">
                  <a:moveTo>
                    <a:pt x="1977" y="0"/>
                  </a:moveTo>
                  <a:lnTo>
                    <a:pt x="96" y="3287"/>
                  </a:lnTo>
                  <a:cubicBezTo>
                    <a:pt x="1" y="3453"/>
                    <a:pt x="72" y="3668"/>
                    <a:pt x="239" y="3763"/>
                  </a:cubicBezTo>
                  <a:cubicBezTo>
                    <a:pt x="296" y="3796"/>
                    <a:pt x="359" y="3811"/>
                    <a:pt x="421" y="3811"/>
                  </a:cubicBezTo>
                  <a:cubicBezTo>
                    <a:pt x="539" y="3811"/>
                    <a:pt x="653" y="3753"/>
                    <a:pt x="715" y="3644"/>
                  </a:cubicBezTo>
                  <a:lnTo>
                    <a:pt x="2573" y="381"/>
                  </a:lnTo>
                  <a:cubicBezTo>
                    <a:pt x="2335" y="310"/>
                    <a:pt x="2144" y="167"/>
                    <a:pt x="1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139;p74"/>
            <p:cNvSpPr/>
            <p:nvPr/>
          </p:nvSpPr>
          <p:spPr>
            <a:xfrm>
              <a:off x="2751785" y="4189551"/>
              <a:ext cx="77205" cy="76367"/>
            </a:xfrm>
            <a:custGeom>
              <a:avLst/>
              <a:gdLst/>
              <a:ahLst/>
              <a:cxnLst/>
              <a:rect l="l" t="t" r="r" b="b"/>
              <a:pathLst>
                <a:path w="2120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44"/>
                    <a:pt x="476" y="2097"/>
                    <a:pt x="1048" y="2097"/>
                  </a:cubicBezTo>
                  <a:cubicBezTo>
                    <a:pt x="1643" y="2097"/>
                    <a:pt x="2119" y="1644"/>
                    <a:pt x="2119" y="1049"/>
                  </a:cubicBezTo>
                  <a:cubicBezTo>
                    <a:pt x="2119" y="477"/>
                    <a:pt x="1643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" name="Пряма зі стрілкою 4"/>
          <p:cNvCxnSpPr/>
          <p:nvPr/>
        </p:nvCxnSpPr>
        <p:spPr>
          <a:xfrm>
            <a:off x="4380271" y="1076632"/>
            <a:ext cx="1489587" cy="9218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oogle Shape;6097;p39"/>
          <p:cNvGrpSpPr/>
          <p:nvPr/>
        </p:nvGrpSpPr>
        <p:grpSpPr>
          <a:xfrm>
            <a:off x="788414" y="1357459"/>
            <a:ext cx="422354" cy="422329"/>
            <a:chOff x="-25134800" y="-6360725"/>
            <a:chExt cx="424050" cy="424025"/>
          </a:xfrm>
        </p:grpSpPr>
        <p:sp>
          <p:nvSpPr>
            <p:cNvPr id="43" name="Google Shape;6098;p39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099;p39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100;p39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101;p39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4" name="Google Shape;6134;p41"/>
          <p:cNvSpPr txBox="1">
            <a:spLocks noGrp="1"/>
          </p:cNvSpPr>
          <p:nvPr>
            <p:ph type="title"/>
          </p:nvPr>
        </p:nvSpPr>
        <p:spPr>
          <a:xfrm>
            <a:off x="48007" y="307883"/>
            <a:ext cx="7526256" cy="97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uk-UA" sz="3200" dirty="0">
                <a:latin typeface="Bahnschrift SemiBold" panose="020B0502040204020203" pitchFamily="34" charset="0"/>
              </a:rPr>
              <a:t>Зодіак, як </a:t>
            </a:r>
            <a:r>
              <a:rPr lang="uk-UA" sz="3000" dirty="0" smtClean="0">
                <a:latin typeface="Bahnschrift SemiBold" panose="020B0502040204020203" pitchFamily="34" charset="0"/>
              </a:rPr>
              <a:t>астрономічний</a:t>
            </a:r>
            <a:r>
              <a:rPr lang="uk-UA" sz="3200" dirty="0" smtClean="0">
                <a:latin typeface="Bahnschrift SemiBold" panose="020B0502040204020203" pitchFamily="34" charset="0"/>
              </a:rPr>
              <a:t> </a:t>
            </a:r>
            <a:r>
              <a:rPr lang="uk-UA" sz="3200" dirty="0">
                <a:latin typeface="Bahnschrift SemiBold" panose="020B0502040204020203" pitchFamily="34" charset="0"/>
              </a:rPr>
              <a:t>годинник</a:t>
            </a:r>
            <a:endParaRPr sz="3200" dirty="0">
              <a:latin typeface="Bahnschrift SemiBold" panose="020B0502040204020203" pitchFamily="34" charset="0"/>
            </a:endParaRPr>
          </a:p>
        </p:txBody>
      </p:sp>
      <p:sp>
        <p:nvSpPr>
          <p:cNvPr id="6135" name="Google Shape;6135;p41"/>
          <p:cNvSpPr txBox="1">
            <a:spLocks noGrp="1"/>
          </p:cNvSpPr>
          <p:nvPr>
            <p:ph type="title" idx="2"/>
          </p:nvPr>
        </p:nvSpPr>
        <p:spPr>
          <a:xfrm>
            <a:off x="1023600" y="1895475"/>
            <a:ext cx="1864500" cy="14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6136" name="Google Shape;6136;p41"/>
          <p:cNvSpPr txBox="1">
            <a:spLocks noGrp="1"/>
          </p:cNvSpPr>
          <p:nvPr>
            <p:ph type="subTitle" idx="1"/>
          </p:nvPr>
        </p:nvSpPr>
        <p:spPr>
          <a:xfrm>
            <a:off x="3774544" y="1404509"/>
            <a:ext cx="4689207" cy="24769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uk-UA" sz="1400" dirty="0" err="1" smtClean="0">
                <a:latin typeface="Bahnschrift Light" panose="020B0502040204020203" pitchFamily="34" charset="0"/>
              </a:rPr>
              <a:t>Проєктуючи</a:t>
            </a:r>
            <a:r>
              <a:rPr lang="uk-UA" sz="1400" dirty="0" smtClean="0">
                <a:latin typeface="Bahnschrift Light" panose="020B0502040204020203" pitchFamily="34" charset="0"/>
              </a:rPr>
              <a:t> </a:t>
            </a:r>
            <a:r>
              <a:rPr lang="uk-UA" sz="1400" dirty="0">
                <a:latin typeface="Bahnschrift Light" panose="020B0502040204020203" pitchFamily="34" charset="0"/>
              </a:rPr>
              <a:t>на зодіакальні </a:t>
            </a:r>
            <a:r>
              <a:rPr lang="uk-UA" sz="1400" dirty="0" smtClean="0">
                <a:latin typeface="Bahnschrift Light" panose="020B0502040204020203" pitchFamily="34" charset="0"/>
              </a:rPr>
              <a:t>сузір’я, окрім Сонця, планети та </a:t>
            </a:r>
            <a:r>
              <a:rPr lang="uk-UA" sz="1400" dirty="0">
                <a:latin typeface="Bahnschrift Light" panose="020B0502040204020203" pitchFamily="34" charset="0"/>
              </a:rPr>
              <a:t>Місяць, я припускаю, що люди, </a:t>
            </a:r>
            <a:r>
              <a:rPr lang="uk-UA" sz="1400" dirty="0" smtClean="0">
                <a:latin typeface="Bahnschrift Light" panose="020B0502040204020203" pitchFamily="34" charset="0"/>
              </a:rPr>
              <a:t>намагалися </a:t>
            </a:r>
            <a:r>
              <a:rPr lang="uk-UA" sz="1400" dirty="0">
                <a:latin typeface="Bahnschrift Light" panose="020B0502040204020203" pitchFamily="34" charset="0"/>
              </a:rPr>
              <a:t>зберегти </a:t>
            </a:r>
            <a:r>
              <a:rPr lang="uk-UA" sz="1400" dirty="0" smtClean="0">
                <a:latin typeface="Bahnschrift Light" panose="020B0502040204020203" pitchFamily="34" charset="0"/>
              </a:rPr>
              <a:t>дату для потомків, </a:t>
            </a:r>
            <a:r>
              <a:rPr lang="uk-UA" sz="1400" dirty="0">
                <a:latin typeface="Bahnschrift Light" panose="020B0502040204020203" pitchFamily="34" charset="0"/>
              </a:rPr>
              <a:t>яка мала відношення до тої чи іншої події. Адже утворювався немов би велетенський астрономічний годинник, де зодіакальний пояс – це циферблат, а Сонце, планети </a:t>
            </a:r>
            <a:r>
              <a:rPr lang="uk-UA" sz="1400" dirty="0" smtClean="0">
                <a:latin typeface="Bahnschrift Light" panose="020B0502040204020203" pitchFamily="34" charset="0"/>
              </a:rPr>
              <a:t>і </a:t>
            </a:r>
            <a:r>
              <a:rPr lang="uk-UA" sz="1400" dirty="0">
                <a:latin typeface="Bahnschrift Light" panose="020B0502040204020203" pitchFamily="34" charset="0"/>
              </a:rPr>
              <a:t>Місяць </a:t>
            </a:r>
            <a:r>
              <a:rPr lang="uk-UA" sz="1400" dirty="0" smtClean="0">
                <a:latin typeface="Bahnschrift Light" panose="020B0502040204020203" pitchFamily="34" charset="0"/>
              </a:rPr>
              <a:t>– </a:t>
            </a:r>
            <a:r>
              <a:rPr lang="uk-UA" sz="1400" dirty="0">
                <a:latin typeface="Bahnschrift Light" panose="020B0502040204020203" pitchFamily="34" charset="0"/>
              </a:rPr>
              <a:t>стрілки, які рухаються відносно </a:t>
            </a:r>
            <a:r>
              <a:rPr lang="uk-UA" sz="1400" dirty="0" smtClean="0">
                <a:latin typeface="Bahnschrift Light" panose="020B0502040204020203" pitchFamily="34" charset="0"/>
              </a:rPr>
              <a:t>нього.</a:t>
            </a:r>
          </a:p>
          <a:p>
            <a:pPr marL="0" lvl="0" indent="0"/>
            <a:endParaRPr lang="uk-UA" sz="1400" dirty="0">
              <a:latin typeface="Bahnschrift Light" panose="020B0502040204020203" pitchFamily="34" charset="0"/>
            </a:endParaRPr>
          </a:p>
          <a:p>
            <a:pPr marL="0" lvl="0" indent="0"/>
            <a:r>
              <a:rPr lang="uk-UA" sz="1400" dirty="0" smtClean="0">
                <a:latin typeface="Bahnschrift Light" panose="020B0502040204020203" pitchFamily="34" charset="0"/>
              </a:rPr>
              <a:t>Тобто</a:t>
            </a:r>
            <a:r>
              <a:rPr lang="uk-UA" sz="1400" dirty="0">
                <a:latin typeface="Bahnschrift Light" panose="020B0502040204020203" pitchFamily="34" charset="0"/>
              </a:rPr>
              <a:t>, якщо сьогодні зафіксувати видиме на небесній сфері розташування планет та Сонця, то можна бути впевненим, що через багато часу можна буде розшифрувати інформацію про сьогоднішню дату.</a:t>
            </a:r>
            <a:endParaRPr sz="1400" dirty="0">
              <a:latin typeface="Bahnschrift Light" panose="020B0502040204020203" pitchFamily="34" charset="0"/>
            </a:endParaRPr>
          </a:p>
        </p:txBody>
      </p:sp>
      <p:cxnSp>
        <p:nvCxnSpPr>
          <p:cNvPr id="6137" name="Google Shape;6137;p41"/>
          <p:cNvCxnSpPr/>
          <p:nvPr/>
        </p:nvCxnSpPr>
        <p:spPr>
          <a:xfrm>
            <a:off x="3492659" y="1339882"/>
            <a:ext cx="0" cy="282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38" name="Google Shape;6138;p41"/>
          <p:cNvSpPr/>
          <p:nvPr/>
        </p:nvSpPr>
        <p:spPr>
          <a:xfrm>
            <a:off x="7293600" y="587125"/>
            <a:ext cx="730259" cy="578678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39" name="Google Shape;6139;p41"/>
          <p:cNvGrpSpPr/>
          <p:nvPr/>
        </p:nvGrpSpPr>
        <p:grpSpPr>
          <a:xfrm>
            <a:off x="8256840" y="3917408"/>
            <a:ext cx="406537" cy="406513"/>
            <a:chOff x="-25134800" y="-6360725"/>
            <a:chExt cx="424050" cy="424025"/>
          </a:xfrm>
        </p:grpSpPr>
        <p:sp>
          <p:nvSpPr>
            <p:cNvPr id="6140" name="Google Shape;6140;p41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41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41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41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44" name="Google Shape;6144;p41"/>
          <p:cNvSpPr/>
          <p:nvPr/>
        </p:nvSpPr>
        <p:spPr>
          <a:xfrm flipH="1">
            <a:off x="1063525" y="3730549"/>
            <a:ext cx="529044" cy="373719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5723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45" name="Google Shape;6145;p41"/>
          <p:cNvGrpSpPr/>
          <p:nvPr/>
        </p:nvGrpSpPr>
        <p:grpSpPr>
          <a:xfrm>
            <a:off x="332987" y="4295794"/>
            <a:ext cx="580906" cy="580872"/>
            <a:chOff x="-25134800" y="-6360725"/>
            <a:chExt cx="424050" cy="424025"/>
          </a:xfrm>
        </p:grpSpPr>
        <p:sp>
          <p:nvSpPr>
            <p:cNvPr id="6146" name="Google Shape;6146;p41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41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41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41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" name="Рисунок 17" descr="C:\Users\user\Desktop\Наукова 2025 Зодіак\рис.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7" y="1615700"/>
            <a:ext cx="2877788" cy="179092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0" name="Google Shape;6252;p46"/>
          <p:cNvGrpSpPr/>
          <p:nvPr/>
        </p:nvGrpSpPr>
        <p:grpSpPr>
          <a:xfrm rot="16200000">
            <a:off x="2886208" y="3183723"/>
            <a:ext cx="504567" cy="500779"/>
            <a:chOff x="3271200" y="1435075"/>
            <a:chExt cx="481825" cy="481825"/>
          </a:xfrm>
        </p:grpSpPr>
        <p:sp>
          <p:nvSpPr>
            <p:cNvPr id="21" name="Google Shape;6253;p46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" name="Google Shape;6254;p46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0" name="Google Shape;6460;p56"/>
          <p:cNvGrpSpPr/>
          <p:nvPr/>
        </p:nvGrpSpPr>
        <p:grpSpPr>
          <a:xfrm>
            <a:off x="1215364" y="690435"/>
            <a:ext cx="2809346" cy="3573029"/>
            <a:chOff x="1561951" y="735560"/>
            <a:chExt cx="2697360" cy="3672365"/>
          </a:xfrm>
        </p:grpSpPr>
        <p:sp>
          <p:nvSpPr>
            <p:cNvPr id="6461" name="Google Shape;6461;p56"/>
            <p:cNvSpPr/>
            <p:nvPr/>
          </p:nvSpPr>
          <p:spPr>
            <a:xfrm>
              <a:off x="1561951" y="735560"/>
              <a:ext cx="2697360" cy="3672365"/>
            </a:xfrm>
            <a:custGeom>
              <a:avLst/>
              <a:gdLst/>
              <a:ahLst/>
              <a:cxnLst/>
              <a:rect l="l" t="t" r="r" b="b"/>
              <a:pathLst>
                <a:path w="143096" h="190426" extrusionOk="0">
                  <a:moveTo>
                    <a:pt x="2914" y="0"/>
                  </a:moveTo>
                  <a:cubicBezTo>
                    <a:pt x="1280" y="0"/>
                    <a:pt x="0" y="1281"/>
                    <a:pt x="0" y="2914"/>
                  </a:cubicBezTo>
                  <a:lnTo>
                    <a:pt x="0" y="187512"/>
                  </a:lnTo>
                  <a:cubicBezTo>
                    <a:pt x="0" y="189101"/>
                    <a:pt x="1280" y="190426"/>
                    <a:pt x="2914" y="190426"/>
                  </a:cubicBezTo>
                  <a:lnTo>
                    <a:pt x="140182" y="190426"/>
                  </a:lnTo>
                  <a:cubicBezTo>
                    <a:pt x="141771" y="190426"/>
                    <a:pt x="143096" y="189101"/>
                    <a:pt x="143096" y="187512"/>
                  </a:cubicBezTo>
                  <a:lnTo>
                    <a:pt x="143096" y="2914"/>
                  </a:lnTo>
                  <a:cubicBezTo>
                    <a:pt x="143096" y="1281"/>
                    <a:pt x="141771" y="0"/>
                    <a:pt x="1401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56"/>
            <p:cNvSpPr/>
            <p:nvPr/>
          </p:nvSpPr>
          <p:spPr>
            <a:xfrm>
              <a:off x="2884189" y="776825"/>
              <a:ext cx="52800" cy="528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56"/>
            <p:cNvSpPr/>
            <p:nvPr/>
          </p:nvSpPr>
          <p:spPr>
            <a:xfrm>
              <a:off x="2688325" y="4313775"/>
              <a:ext cx="444600" cy="52800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65" name="Google Shape;6465;p56"/>
          <p:cNvSpPr txBox="1">
            <a:spLocks noGrp="1"/>
          </p:cNvSpPr>
          <p:nvPr>
            <p:ph type="title"/>
          </p:nvPr>
        </p:nvSpPr>
        <p:spPr>
          <a:xfrm>
            <a:off x="4125913" y="1051712"/>
            <a:ext cx="4509268" cy="113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uk-UA" dirty="0">
                <a:latin typeface="Bahnschrift SemiBold" panose="020B0502040204020203" pitchFamily="34" charset="0"/>
              </a:rPr>
              <a:t>Вплив прецесії на зміщення зодіакальних </a:t>
            </a:r>
            <a:r>
              <a:rPr lang="uk-UA" dirty="0" err="1">
                <a:latin typeface="Bahnschrift SemiBold" panose="020B0502040204020203" pitchFamily="34" charset="0"/>
              </a:rPr>
              <a:t>сузір</a:t>
            </a:r>
            <a:r>
              <a:rPr lang="ru-RU" dirty="0">
                <a:latin typeface="Bahnschrift SemiBold" panose="020B0502040204020203" pitchFamily="34" charset="0"/>
              </a:rPr>
              <a:t>’</a:t>
            </a:r>
            <a:r>
              <a:rPr lang="uk-UA" dirty="0">
                <a:latin typeface="Bahnschrift SemiBold" panose="020B0502040204020203" pitchFamily="34" charset="0"/>
              </a:rPr>
              <a:t>їв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6466" name="Google Shape;6466;p56"/>
          <p:cNvSpPr txBox="1">
            <a:spLocks noGrp="1"/>
          </p:cNvSpPr>
          <p:nvPr>
            <p:ph type="subTitle" idx="1"/>
          </p:nvPr>
        </p:nvSpPr>
        <p:spPr>
          <a:xfrm>
            <a:off x="4365523" y="2188112"/>
            <a:ext cx="3734913" cy="2150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uk-UA" dirty="0">
                <a:latin typeface="Bahnschrift Light" panose="020B0502040204020203" pitchFamily="34" charset="0"/>
              </a:rPr>
              <a:t>Для того, щоб астрономічний годинник працював правильно, </a:t>
            </a:r>
            <a:r>
              <a:rPr lang="uk-UA" dirty="0" smtClean="0">
                <a:latin typeface="Bahnschrift Light" panose="020B0502040204020203" pitchFamily="34" charset="0"/>
              </a:rPr>
              <a:t>треба враховувати і прецесію </a:t>
            </a:r>
            <a:r>
              <a:rPr lang="uk-UA" dirty="0">
                <a:latin typeface="Bahnschrift Light" panose="020B0502040204020203" pitchFamily="34" charset="0"/>
              </a:rPr>
              <a:t>земної осі. Адже, 5 тисяч років тому одну із шахт піраміди </a:t>
            </a:r>
            <a:r>
              <a:rPr lang="uk-UA" dirty="0" err="1">
                <a:latin typeface="Bahnschrift Light" panose="020B0502040204020203" pitchFamily="34" charset="0"/>
              </a:rPr>
              <a:t>Хеопса</a:t>
            </a:r>
            <a:r>
              <a:rPr lang="uk-UA" dirty="0">
                <a:latin typeface="Bahnschrift Light" panose="020B0502040204020203" pitchFamily="34" charset="0"/>
              </a:rPr>
              <a:t> націлили на зорю </a:t>
            </a:r>
            <a:r>
              <a:rPr lang="uk-UA" dirty="0" err="1">
                <a:latin typeface="Bahnschrift Light" panose="020B0502040204020203" pitchFamily="34" charset="0"/>
              </a:rPr>
              <a:t>Тубан</a:t>
            </a:r>
            <a:r>
              <a:rPr lang="uk-UA" dirty="0">
                <a:latin typeface="Bahnschrift Light" panose="020B0502040204020203" pitchFamily="34" charset="0"/>
              </a:rPr>
              <a:t> у сузір’ї Дракона (полярну зорю в Стародавньому Єгипті),  а ще через 5 тисяч років полярною стане </a:t>
            </a:r>
            <a:r>
              <a:rPr lang="uk-UA" dirty="0" err="1">
                <a:latin typeface="Bahnschrift Light" panose="020B0502040204020203" pitchFamily="34" charset="0"/>
              </a:rPr>
              <a:t>Альдерамін</a:t>
            </a:r>
            <a:r>
              <a:rPr lang="uk-UA" dirty="0">
                <a:latin typeface="Bahnschrift Light" panose="020B0502040204020203" pitchFamily="34" charset="0"/>
              </a:rPr>
              <a:t>, потім </a:t>
            </a:r>
            <a:r>
              <a:rPr lang="uk-UA" dirty="0" err="1">
                <a:latin typeface="Bahnschrift Light" panose="020B0502040204020203" pitchFamily="34" charset="0"/>
              </a:rPr>
              <a:t>Денеб</a:t>
            </a:r>
            <a:r>
              <a:rPr lang="uk-UA" dirty="0">
                <a:latin typeface="Bahnschrift Light" panose="020B0502040204020203" pitchFamily="34" charset="0"/>
              </a:rPr>
              <a:t>, Вега.</a:t>
            </a:r>
            <a:endParaRPr dirty="0">
              <a:latin typeface="Bahnschrift Light" panose="020B0502040204020203" pitchFamily="34" charset="0"/>
            </a:endParaRPr>
          </a:p>
        </p:txBody>
      </p:sp>
      <p:pic>
        <p:nvPicPr>
          <p:cNvPr id="9" name="Рисунок 8" descr="C:\Users\user\Desktop\Наукова 2025 Зодіак\рис. 3.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40" y="988245"/>
            <a:ext cx="2594863" cy="29019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7131;p74"/>
          <p:cNvGrpSpPr/>
          <p:nvPr/>
        </p:nvGrpSpPr>
        <p:grpSpPr>
          <a:xfrm>
            <a:off x="7358517" y="3992389"/>
            <a:ext cx="436005" cy="542150"/>
            <a:chOff x="2609538" y="3975780"/>
            <a:chExt cx="339994" cy="435881"/>
          </a:xfrm>
        </p:grpSpPr>
        <p:sp>
          <p:nvSpPr>
            <p:cNvPr id="12" name="Google Shape;7132;p74"/>
            <p:cNvSpPr/>
            <p:nvPr/>
          </p:nvSpPr>
          <p:spPr>
            <a:xfrm>
              <a:off x="2609538" y="3975780"/>
              <a:ext cx="62492" cy="123637"/>
            </a:xfrm>
            <a:custGeom>
              <a:avLst/>
              <a:gdLst/>
              <a:ahLst/>
              <a:cxnLst/>
              <a:rect l="l" t="t" r="r" b="b"/>
              <a:pathLst>
                <a:path w="1716" h="3395" extrusionOk="0">
                  <a:moveTo>
                    <a:pt x="1334" y="1"/>
                  </a:moveTo>
                  <a:cubicBezTo>
                    <a:pt x="1286" y="1"/>
                    <a:pt x="1239" y="13"/>
                    <a:pt x="1191" y="36"/>
                  </a:cubicBezTo>
                  <a:cubicBezTo>
                    <a:pt x="1096" y="60"/>
                    <a:pt x="1024" y="132"/>
                    <a:pt x="1001" y="227"/>
                  </a:cubicBezTo>
                  <a:lnTo>
                    <a:pt x="24" y="2870"/>
                  </a:lnTo>
                  <a:cubicBezTo>
                    <a:pt x="0" y="2966"/>
                    <a:pt x="0" y="3061"/>
                    <a:pt x="48" y="3156"/>
                  </a:cubicBezTo>
                  <a:cubicBezTo>
                    <a:pt x="96" y="3251"/>
                    <a:pt x="167" y="3299"/>
                    <a:pt x="262" y="3323"/>
                  </a:cubicBezTo>
                  <a:lnTo>
                    <a:pt x="501" y="3394"/>
                  </a:lnTo>
                  <a:cubicBezTo>
                    <a:pt x="524" y="3370"/>
                    <a:pt x="524" y="3370"/>
                    <a:pt x="524" y="3347"/>
                  </a:cubicBezTo>
                  <a:lnTo>
                    <a:pt x="1691" y="203"/>
                  </a:lnTo>
                  <a:cubicBezTo>
                    <a:pt x="1691" y="179"/>
                    <a:pt x="1691" y="156"/>
                    <a:pt x="1715" y="156"/>
                  </a:cubicBezTo>
                  <a:lnTo>
                    <a:pt x="1477" y="36"/>
                  </a:lnTo>
                  <a:cubicBezTo>
                    <a:pt x="1429" y="13"/>
                    <a:pt x="1382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133;p74"/>
            <p:cNvSpPr/>
            <p:nvPr/>
          </p:nvSpPr>
          <p:spPr>
            <a:xfrm>
              <a:off x="2867993" y="4088966"/>
              <a:ext cx="81539" cy="89369"/>
            </a:xfrm>
            <a:custGeom>
              <a:avLst/>
              <a:gdLst/>
              <a:ahLst/>
              <a:cxnLst/>
              <a:rect l="l" t="t" r="r" b="b"/>
              <a:pathLst>
                <a:path w="2239" h="2454" extrusionOk="0">
                  <a:moveTo>
                    <a:pt x="715" y="1"/>
                  </a:moveTo>
                  <a:lnTo>
                    <a:pt x="0" y="1977"/>
                  </a:lnTo>
                  <a:lnTo>
                    <a:pt x="1238" y="2430"/>
                  </a:lnTo>
                  <a:cubicBezTo>
                    <a:pt x="1262" y="2453"/>
                    <a:pt x="1310" y="2453"/>
                    <a:pt x="1358" y="2453"/>
                  </a:cubicBezTo>
                  <a:cubicBezTo>
                    <a:pt x="1405" y="2453"/>
                    <a:pt x="1453" y="2453"/>
                    <a:pt x="1500" y="2430"/>
                  </a:cubicBezTo>
                  <a:cubicBezTo>
                    <a:pt x="1596" y="2382"/>
                    <a:pt x="1643" y="2310"/>
                    <a:pt x="1691" y="2215"/>
                  </a:cubicBezTo>
                  <a:lnTo>
                    <a:pt x="2167" y="905"/>
                  </a:lnTo>
                  <a:cubicBezTo>
                    <a:pt x="2239" y="715"/>
                    <a:pt x="2143" y="524"/>
                    <a:pt x="1953" y="453"/>
                  </a:cubicBez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134;p74"/>
            <p:cNvSpPr/>
            <p:nvPr/>
          </p:nvSpPr>
          <p:spPr>
            <a:xfrm>
              <a:off x="2703204" y="4015257"/>
              <a:ext cx="167411" cy="150077"/>
            </a:xfrm>
            <a:custGeom>
              <a:avLst/>
              <a:gdLst/>
              <a:ahLst/>
              <a:cxnLst/>
              <a:rect l="l" t="t" r="r" b="b"/>
              <a:pathLst>
                <a:path w="4597" h="4121" extrusionOk="0">
                  <a:moveTo>
                    <a:pt x="1024" y="0"/>
                  </a:moveTo>
                  <a:lnTo>
                    <a:pt x="0" y="2834"/>
                  </a:lnTo>
                  <a:lnTo>
                    <a:pt x="2048" y="3334"/>
                  </a:lnTo>
                  <a:lnTo>
                    <a:pt x="2048" y="4120"/>
                  </a:lnTo>
                  <a:cubicBezTo>
                    <a:pt x="2144" y="4096"/>
                    <a:pt x="2263" y="4073"/>
                    <a:pt x="2382" y="4073"/>
                  </a:cubicBezTo>
                  <a:cubicBezTo>
                    <a:pt x="2501" y="4073"/>
                    <a:pt x="2620" y="4096"/>
                    <a:pt x="2739" y="4120"/>
                  </a:cubicBezTo>
                  <a:lnTo>
                    <a:pt x="2739" y="3525"/>
                  </a:lnTo>
                  <a:lnTo>
                    <a:pt x="3858" y="3811"/>
                  </a:lnTo>
                  <a:lnTo>
                    <a:pt x="4597" y="1739"/>
                  </a:lnTo>
                  <a:lnTo>
                    <a:pt x="10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135;p74"/>
            <p:cNvSpPr/>
            <p:nvPr/>
          </p:nvSpPr>
          <p:spPr>
            <a:xfrm>
              <a:off x="2650289" y="3983173"/>
              <a:ext cx="71160" cy="140535"/>
            </a:xfrm>
            <a:custGeom>
              <a:avLst/>
              <a:gdLst/>
              <a:ahLst/>
              <a:cxnLst/>
              <a:rect l="l" t="t" r="r" b="b"/>
              <a:pathLst>
                <a:path w="1954" h="3859" extrusionOk="0">
                  <a:moveTo>
                    <a:pt x="1550" y="0"/>
                  </a:moveTo>
                  <a:cubicBezTo>
                    <a:pt x="1413" y="0"/>
                    <a:pt x="1276" y="91"/>
                    <a:pt x="1239" y="238"/>
                  </a:cubicBezTo>
                  <a:lnTo>
                    <a:pt x="72" y="3406"/>
                  </a:lnTo>
                  <a:cubicBezTo>
                    <a:pt x="1" y="3572"/>
                    <a:pt x="96" y="3787"/>
                    <a:pt x="286" y="3834"/>
                  </a:cubicBezTo>
                  <a:cubicBezTo>
                    <a:pt x="310" y="3858"/>
                    <a:pt x="358" y="3858"/>
                    <a:pt x="406" y="3858"/>
                  </a:cubicBezTo>
                  <a:cubicBezTo>
                    <a:pt x="548" y="3858"/>
                    <a:pt x="668" y="3787"/>
                    <a:pt x="739" y="3644"/>
                  </a:cubicBezTo>
                  <a:lnTo>
                    <a:pt x="1882" y="476"/>
                  </a:lnTo>
                  <a:cubicBezTo>
                    <a:pt x="1953" y="286"/>
                    <a:pt x="1858" y="95"/>
                    <a:pt x="1668" y="24"/>
                  </a:cubicBezTo>
                  <a:cubicBezTo>
                    <a:pt x="1630" y="8"/>
                    <a:pt x="1590" y="0"/>
                    <a:pt x="1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136;p74"/>
            <p:cNvSpPr/>
            <p:nvPr/>
          </p:nvSpPr>
          <p:spPr>
            <a:xfrm>
              <a:off x="2777787" y="4290172"/>
              <a:ext cx="25201" cy="121452"/>
            </a:xfrm>
            <a:custGeom>
              <a:avLst/>
              <a:gdLst/>
              <a:ahLst/>
              <a:cxnLst/>
              <a:rect l="l" t="t" r="r" b="b"/>
              <a:pathLst>
                <a:path w="692" h="3335" extrusionOk="0">
                  <a:moveTo>
                    <a:pt x="0" y="0"/>
                  </a:moveTo>
                  <a:lnTo>
                    <a:pt x="0" y="2977"/>
                  </a:lnTo>
                  <a:cubicBezTo>
                    <a:pt x="0" y="3168"/>
                    <a:pt x="143" y="3334"/>
                    <a:pt x="334" y="3334"/>
                  </a:cubicBezTo>
                  <a:cubicBezTo>
                    <a:pt x="524" y="3334"/>
                    <a:pt x="691" y="3168"/>
                    <a:pt x="691" y="2977"/>
                  </a:cubicBezTo>
                  <a:lnTo>
                    <a:pt x="691" y="0"/>
                  </a:lnTo>
                  <a:cubicBezTo>
                    <a:pt x="572" y="24"/>
                    <a:pt x="453" y="48"/>
                    <a:pt x="334" y="48"/>
                  </a:cubicBezTo>
                  <a:cubicBezTo>
                    <a:pt x="215" y="48"/>
                    <a:pt x="96" y="2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137;p74"/>
            <p:cNvSpPr/>
            <p:nvPr/>
          </p:nvSpPr>
          <p:spPr>
            <a:xfrm>
              <a:off x="2814204" y="4272838"/>
              <a:ext cx="92828" cy="138787"/>
            </a:xfrm>
            <a:custGeom>
              <a:avLst/>
              <a:gdLst/>
              <a:ahLst/>
              <a:cxnLst/>
              <a:rect l="l" t="t" r="r" b="b"/>
              <a:pathLst>
                <a:path w="2549" h="3811" extrusionOk="0">
                  <a:moveTo>
                    <a:pt x="572" y="0"/>
                  </a:moveTo>
                  <a:cubicBezTo>
                    <a:pt x="429" y="167"/>
                    <a:pt x="215" y="310"/>
                    <a:pt x="1" y="381"/>
                  </a:cubicBezTo>
                  <a:lnTo>
                    <a:pt x="1858" y="3644"/>
                  </a:lnTo>
                  <a:cubicBezTo>
                    <a:pt x="1906" y="3739"/>
                    <a:pt x="2025" y="3810"/>
                    <a:pt x="2144" y="3810"/>
                  </a:cubicBezTo>
                  <a:cubicBezTo>
                    <a:pt x="2215" y="3810"/>
                    <a:pt x="2263" y="3787"/>
                    <a:pt x="2334" y="3763"/>
                  </a:cubicBezTo>
                  <a:cubicBezTo>
                    <a:pt x="2501" y="3668"/>
                    <a:pt x="2549" y="3453"/>
                    <a:pt x="2454" y="3287"/>
                  </a:cubicBez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138;p74"/>
            <p:cNvSpPr/>
            <p:nvPr/>
          </p:nvSpPr>
          <p:spPr>
            <a:xfrm>
              <a:off x="2672831" y="4272838"/>
              <a:ext cx="93702" cy="138824"/>
            </a:xfrm>
            <a:custGeom>
              <a:avLst/>
              <a:gdLst/>
              <a:ahLst/>
              <a:cxnLst/>
              <a:rect l="l" t="t" r="r" b="b"/>
              <a:pathLst>
                <a:path w="2573" h="3812" extrusionOk="0">
                  <a:moveTo>
                    <a:pt x="1977" y="0"/>
                  </a:moveTo>
                  <a:lnTo>
                    <a:pt x="96" y="3287"/>
                  </a:lnTo>
                  <a:cubicBezTo>
                    <a:pt x="1" y="3453"/>
                    <a:pt x="72" y="3668"/>
                    <a:pt x="239" y="3763"/>
                  </a:cubicBezTo>
                  <a:cubicBezTo>
                    <a:pt x="296" y="3796"/>
                    <a:pt x="359" y="3811"/>
                    <a:pt x="421" y="3811"/>
                  </a:cubicBezTo>
                  <a:cubicBezTo>
                    <a:pt x="539" y="3811"/>
                    <a:pt x="653" y="3753"/>
                    <a:pt x="715" y="3644"/>
                  </a:cubicBezTo>
                  <a:lnTo>
                    <a:pt x="2573" y="381"/>
                  </a:lnTo>
                  <a:cubicBezTo>
                    <a:pt x="2335" y="310"/>
                    <a:pt x="2144" y="167"/>
                    <a:pt x="1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139;p74"/>
            <p:cNvSpPr/>
            <p:nvPr/>
          </p:nvSpPr>
          <p:spPr>
            <a:xfrm>
              <a:off x="2751785" y="4189551"/>
              <a:ext cx="77205" cy="76367"/>
            </a:xfrm>
            <a:custGeom>
              <a:avLst/>
              <a:gdLst/>
              <a:ahLst/>
              <a:cxnLst/>
              <a:rect l="l" t="t" r="r" b="b"/>
              <a:pathLst>
                <a:path w="2120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44"/>
                    <a:pt x="476" y="2097"/>
                    <a:pt x="1048" y="2097"/>
                  </a:cubicBezTo>
                  <a:cubicBezTo>
                    <a:pt x="1643" y="2097"/>
                    <a:pt x="2119" y="1644"/>
                    <a:pt x="2119" y="1049"/>
                  </a:cubicBezTo>
                  <a:cubicBezTo>
                    <a:pt x="2119" y="477"/>
                    <a:pt x="1643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7" name="Google Shape;6167;p43"/>
          <p:cNvSpPr txBox="1">
            <a:spLocks noGrp="1"/>
          </p:cNvSpPr>
          <p:nvPr>
            <p:ph type="subTitle" idx="1"/>
          </p:nvPr>
        </p:nvSpPr>
        <p:spPr>
          <a:xfrm>
            <a:off x="6115375" y="1027648"/>
            <a:ext cx="2332917" cy="32025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r>
              <a:rPr lang="ru-RU" sz="1400" dirty="0">
                <a:latin typeface="Bahnschrift Light" panose="020B0502040204020203" pitchFamily="34" charset="0"/>
              </a:rPr>
              <a:t>Значить </a:t>
            </a:r>
            <a:r>
              <a:rPr lang="uk-UA" sz="1400" dirty="0">
                <a:latin typeface="Bahnschrift Light" panose="020B0502040204020203" pitchFamily="34" charset="0"/>
              </a:rPr>
              <a:t>ці зміни положення полюсів </a:t>
            </a:r>
            <a:r>
              <a:rPr lang="ru-RU" sz="1400" dirty="0">
                <a:latin typeface="Bahnschrift Light" panose="020B0502040204020203" pitchFamily="34" charset="0"/>
              </a:rPr>
              <a:t>с</a:t>
            </a:r>
            <a:r>
              <a:rPr lang="uk-UA" sz="1400" dirty="0">
                <a:latin typeface="Bahnschrift Light" panose="020B0502040204020203" pitchFamily="34" charset="0"/>
              </a:rPr>
              <a:t>віту змінюють орієнтацію площини небесного екватора та </a:t>
            </a:r>
            <a:r>
              <a:rPr lang="uk-UA" sz="1400" dirty="0" err="1" smtClean="0">
                <a:latin typeface="Bahnschrift Light" panose="020B0502040204020203" pitchFamily="34" charset="0"/>
              </a:rPr>
              <a:t>проєкцію</a:t>
            </a:r>
            <a:r>
              <a:rPr lang="uk-UA" sz="1400" dirty="0" smtClean="0">
                <a:latin typeface="Bahnschrift Light" panose="020B0502040204020203" pitchFamily="34" charset="0"/>
              </a:rPr>
              <a:t> </a:t>
            </a:r>
            <a:r>
              <a:rPr lang="uk-UA" sz="1400" dirty="0">
                <a:latin typeface="Bahnschrift Light" panose="020B0502040204020203" pitchFamily="34" charset="0"/>
              </a:rPr>
              <a:t>на зодіакальні сузір’я двох найважливіших точок небесної сфери – </a:t>
            </a:r>
            <a:r>
              <a:rPr lang="uk-UA" sz="1400" dirty="0" smtClean="0">
                <a:latin typeface="Bahnschrift Light" panose="020B0502040204020203" pitchFamily="34" charset="0"/>
              </a:rPr>
              <a:t>точок рівнодень.</a:t>
            </a:r>
          </a:p>
          <a:p>
            <a:pPr marL="0" lvl="0" indent="0">
              <a:buSzPts val="1100"/>
              <a:buNone/>
            </a:pPr>
            <a:endParaRPr lang="uk-UA" sz="1400" dirty="0">
              <a:latin typeface="Bahnschrift Light" panose="020B0502040204020203" pitchFamily="34" charset="0"/>
            </a:endParaRPr>
          </a:p>
          <a:p>
            <a:pPr marL="0" lvl="0" indent="0">
              <a:buSzPts val="1100"/>
              <a:buNone/>
            </a:pPr>
            <a:r>
              <a:rPr lang="uk-UA" sz="1400" dirty="0" smtClean="0">
                <a:latin typeface="Bahnschrift Light" panose="020B0502040204020203" pitchFamily="34" charset="0"/>
              </a:rPr>
              <a:t>Тобто </a:t>
            </a:r>
            <a:r>
              <a:rPr lang="uk-UA" sz="1400" dirty="0">
                <a:latin typeface="Bahnschrift Light" panose="020B0502040204020203" pitchFamily="34" charset="0"/>
              </a:rPr>
              <a:t>через 12-13 тисяч років літні та зимові сузір’я  поміняються місцями.</a:t>
            </a:r>
            <a:endParaRPr sz="1400" dirty="0">
              <a:latin typeface="Bahnschrift Light" panose="020B0502040204020203" pitchFamily="34" charset="0"/>
            </a:endParaRPr>
          </a:p>
        </p:txBody>
      </p:sp>
      <p:grpSp>
        <p:nvGrpSpPr>
          <p:cNvPr id="6169" name="Google Shape;6169;p43"/>
          <p:cNvGrpSpPr/>
          <p:nvPr/>
        </p:nvGrpSpPr>
        <p:grpSpPr>
          <a:xfrm>
            <a:off x="8140304" y="1509235"/>
            <a:ext cx="615976" cy="600990"/>
            <a:chOff x="-25134800" y="-6360725"/>
            <a:chExt cx="424050" cy="424025"/>
          </a:xfrm>
        </p:grpSpPr>
        <p:sp>
          <p:nvSpPr>
            <p:cNvPr id="6170" name="Google Shape;6170;p43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43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43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43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Рисунок 10" descr="C:\Users\user\Desktop\Наукова 2025 Зодіак\рис. 3.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67" y="1201999"/>
            <a:ext cx="4939762" cy="2853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3" name="Google Shape;6137;p41"/>
          <p:cNvCxnSpPr/>
          <p:nvPr/>
        </p:nvCxnSpPr>
        <p:spPr>
          <a:xfrm>
            <a:off x="5818239" y="773204"/>
            <a:ext cx="7374" cy="367343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6404;p52"/>
          <p:cNvCxnSpPr/>
          <p:nvPr/>
        </p:nvCxnSpPr>
        <p:spPr>
          <a:xfrm>
            <a:off x="-88490" y="4446639"/>
            <a:ext cx="923249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6404;p52"/>
          <p:cNvCxnSpPr/>
          <p:nvPr/>
        </p:nvCxnSpPr>
        <p:spPr>
          <a:xfrm>
            <a:off x="-88490" y="773204"/>
            <a:ext cx="923249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0" name="Google Shape;6169;p43"/>
          <p:cNvGrpSpPr/>
          <p:nvPr/>
        </p:nvGrpSpPr>
        <p:grpSpPr>
          <a:xfrm>
            <a:off x="8410020" y="1908189"/>
            <a:ext cx="418776" cy="448040"/>
            <a:chOff x="-25134800" y="-6360725"/>
            <a:chExt cx="424050" cy="424025"/>
          </a:xfrm>
        </p:grpSpPr>
        <p:sp>
          <p:nvSpPr>
            <p:cNvPr id="21" name="Google Shape;6170;p43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171;p43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172;p43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173;p43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2" name="Google Shape;6112;p40"/>
          <p:cNvSpPr txBox="1">
            <a:spLocks noGrp="1"/>
          </p:cNvSpPr>
          <p:nvPr>
            <p:ph type="subTitle" idx="1"/>
          </p:nvPr>
        </p:nvSpPr>
        <p:spPr>
          <a:xfrm>
            <a:off x="505182" y="1141253"/>
            <a:ext cx="2000990" cy="35252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/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В</a:t>
            </a:r>
            <a:r>
              <a:rPr lang="uk-U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раховуючи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, що </a:t>
            </a:r>
            <a:r>
              <a:rPr lang="uk-UA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проєкція</a:t>
            </a:r>
            <a:r>
              <a:rPr lang="uk-U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Сонця в одні і ті ж </a:t>
            </a:r>
            <a:r>
              <a:rPr lang="uk-U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дати зміщується 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в напрямі до заходу на 1,4 градуси за століття, </a:t>
            </a:r>
            <a:r>
              <a:rPr lang="uk-UA" sz="1400" dirty="0">
                <a:latin typeface="Bahnschrift Light" panose="020B0502040204020203" pitchFamily="34" charset="0"/>
              </a:rPr>
              <a:t>– </a:t>
            </a:r>
            <a:r>
              <a:rPr lang="uk-U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то 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через 2 тисячі років набігло 28 </a:t>
            </a:r>
            <a:r>
              <a:rPr lang="uk-U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градусів, що приблизно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uk-UA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дорівнює ширині 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одного зодіакального сузір’я. </a:t>
            </a:r>
            <a:endParaRPr lang="uk-UA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  <a:p>
            <a:pPr marL="0" lvl="0" indent="0"/>
            <a:endParaRPr lang="uk-UA" sz="1400" dirty="0">
              <a:latin typeface="Bahnschrift Light" panose="020B0502040204020203" pitchFamily="34" charset="0"/>
            </a:endParaRPr>
          </a:p>
        </p:txBody>
      </p:sp>
      <p:grpSp>
        <p:nvGrpSpPr>
          <p:cNvPr id="6113" name="Google Shape;6113;p40"/>
          <p:cNvGrpSpPr/>
          <p:nvPr/>
        </p:nvGrpSpPr>
        <p:grpSpPr>
          <a:xfrm>
            <a:off x="7828883" y="3769933"/>
            <a:ext cx="842587" cy="842538"/>
            <a:chOff x="-25134800" y="-6360725"/>
            <a:chExt cx="424050" cy="424025"/>
          </a:xfrm>
        </p:grpSpPr>
        <p:sp>
          <p:nvSpPr>
            <p:cNvPr id="6114" name="Google Shape;6114;p40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40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40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40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18" name="Google Shape;6118;p40"/>
          <p:cNvGrpSpPr/>
          <p:nvPr/>
        </p:nvGrpSpPr>
        <p:grpSpPr>
          <a:xfrm>
            <a:off x="2064977" y="4475392"/>
            <a:ext cx="383511" cy="383488"/>
            <a:chOff x="-25134800" y="-6360725"/>
            <a:chExt cx="424050" cy="424025"/>
          </a:xfrm>
        </p:grpSpPr>
        <p:sp>
          <p:nvSpPr>
            <p:cNvPr id="6119" name="Google Shape;6119;p40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40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40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40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3" name="Google Shape;6123;p40"/>
          <p:cNvGrpSpPr/>
          <p:nvPr/>
        </p:nvGrpSpPr>
        <p:grpSpPr>
          <a:xfrm>
            <a:off x="7674169" y="3708383"/>
            <a:ext cx="309429" cy="309411"/>
            <a:chOff x="-25134800" y="-6360725"/>
            <a:chExt cx="424050" cy="424025"/>
          </a:xfrm>
        </p:grpSpPr>
        <p:sp>
          <p:nvSpPr>
            <p:cNvPr id="6124" name="Google Shape;6124;p40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40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40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40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8" name="Google Shape;6128;p40"/>
          <p:cNvSpPr/>
          <p:nvPr/>
        </p:nvSpPr>
        <p:spPr>
          <a:xfrm>
            <a:off x="7293600" y="587125"/>
            <a:ext cx="730259" cy="578678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9" name="Google Shape;6129;p40"/>
          <p:cNvSpPr/>
          <p:nvPr/>
        </p:nvSpPr>
        <p:spPr>
          <a:xfrm flipH="1">
            <a:off x="1257534" y="3771477"/>
            <a:ext cx="423541" cy="335626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6112;p40"/>
          <p:cNvSpPr txBox="1">
            <a:spLocks/>
          </p:cNvSpPr>
          <p:nvPr/>
        </p:nvSpPr>
        <p:spPr>
          <a:xfrm>
            <a:off x="6445548" y="1045126"/>
            <a:ext cx="2225922" cy="1853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/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  <a:p>
            <a:pPr marL="0" indent="0" algn="l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Тому не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потрібно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плутати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те,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що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було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колись з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тим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,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що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є зараз.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139" name="Google Shape;6112;p40"/>
          <p:cNvSpPr txBox="1">
            <a:spLocks/>
          </p:cNvSpPr>
          <p:nvPr/>
        </p:nvSpPr>
        <p:spPr>
          <a:xfrm>
            <a:off x="3230588" y="524693"/>
            <a:ext cx="2490543" cy="1806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bin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/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  <a:p>
            <a:pPr marL="0" indent="0"/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Якщо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хтось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народився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1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червня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2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тисячі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років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тому, то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Сонце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тоді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перебувало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у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сузір’ї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Близнюків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.  А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тепер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воно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проектується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на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сузір’я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Тельця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 у ту ж дату.</a:t>
            </a:r>
          </a:p>
        </p:txBody>
      </p:sp>
      <p:cxnSp>
        <p:nvCxnSpPr>
          <p:cNvPr id="140" name="Google Shape;6558;p59"/>
          <p:cNvCxnSpPr/>
          <p:nvPr/>
        </p:nvCxnSpPr>
        <p:spPr>
          <a:xfrm flipH="1">
            <a:off x="2594144" y="1489165"/>
            <a:ext cx="571696" cy="263783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43" name="Google Shape;6558;p59"/>
          <p:cNvCxnSpPr/>
          <p:nvPr/>
        </p:nvCxnSpPr>
        <p:spPr>
          <a:xfrm flipH="1" flipV="1">
            <a:off x="5721131" y="1555955"/>
            <a:ext cx="628207" cy="196995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46" name="Google Shape;6404;p52"/>
          <p:cNvCxnSpPr/>
          <p:nvPr/>
        </p:nvCxnSpPr>
        <p:spPr>
          <a:xfrm>
            <a:off x="-88490" y="483299"/>
            <a:ext cx="923249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6558;p59"/>
          <p:cNvCxnSpPr/>
          <p:nvPr/>
        </p:nvCxnSpPr>
        <p:spPr>
          <a:xfrm>
            <a:off x="2031713" y="3972652"/>
            <a:ext cx="474458" cy="3172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94" y="2289241"/>
            <a:ext cx="4894693" cy="269826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4" name="Google Shape;6454;p55"/>
          <p:cNvSpPr txBox="1">
            <a:spLocks noGrp="1"/>
          </p:cNvSpPr>
          <p:nvPr>
            <p:ph type="title"/>
          </p:nvPr>
        </p:nvSpPr>
        <p:spPr>
          <a:xfrm>
            <a:off x="425950" y="326294"/>
            <a:ext cx="5810688" cy="113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uk-UA" dirty="0" smtClean="0">
                <a:latin typeface="Bahnschrift SemiBold" panose="020B0502040204020203" pitchFamily="34" charset="0"/>
              </a:rPr>
              <a:t>Помилки </a:t>
            </a:r>
            <a:r>
              <a:rPr lang="uk-UA" dirty="0">
                <a:latin typeface="Bahnschrift SemiBold" panose="020B0502040204020203" pitchFamily="34" charset="0"/>
              </a:rPr>
              <a:t>у шкільному підручнику з астрономії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6455" name="Google Shape;6455;p55"/>
          <p:cNvSpPr txBox="1">
            <a:spLocks noGrp="1"/>
          </p:cNvSpPr>
          <p:nvPr>
            <p:ph type="subTitle" idx="1"/>
          </p:nvPr>
        </p:nvSpPr>
        <p:spPr>
          <a:xfrm>
            <a:off x="651268" y="1585915"/>
            <a:ext cx="3233100" cy="1674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/>
            <a:r>
              <a:rPr lang="uk-UA" dirty="0">
                <a:latin typeface="Bahnschrift Light" panose="020B0502040204020203" pitchFamily="34" charset="0"/>
              </a:rPr>
              <a:t>Я хочу звернути увагу на те, що у шкільному підручнику з астрономії написано «час перебування Сонця в зодіакальних </a:t>
            </a:r>
            <a:r>
              <a:rPr lang="uk-UA" dirty="0" err="1">
                <a:latin typeface="Bahnschrift Light" panose="020B0502040204020203" pitchFamily="34" charset="0"/>
              </a:rPr>
              <a:t>сузір</a:t>
            </a:r>
            <a:r>
              <a:rPr lang="ru-RU" dirty="0">
                <a:latin typeface="Bahnschrift Light" panose="020B0502040204020203" pitchFamily="34" charset="0"/>
              </a:rPr>
              <a:t>’</a:t>
            </a:r>
            <a:r>
              <a:rPr lang="ru-RU" dirty="0" err="1">
                <a:latin typeface="Bahnschrift Light" panose="020B0502040204020203" pitchFamily="34" charset="0"/>
              </a:rPr>
              <a:t>ях</a:t>
            </a:r>
            <a:r>
              <a:rPr lang="ru-RU" dirty="0">
                <a:latin typeface="Bahnschrift Light" panose="020B0502040204020203" pitchFamily="34" charset="0"/>
              </a:rPr>
              <a:t>», а </a:t>
            </a:r>
            <a:r>
              <a:rPr lang="ru-RU" dirty="0" err="1">
                <a:latin typeface="Bahnschrift Light" panose="020B0502040204020203" pitchFamily="34" charset="0"/>
              </a:rPr>
              <a:t>насправді</a:t>
            </a:r>
            <a:r>
              <a:rPr lang="uk-UA" dirty="0">
                <a:latin typeface="Bahnschrift Light" panose="020B0502040204020203" pitchFamily="34" charset="0"/>
              </a:rPr>
              <a:t>  помилково вказується у знаках </a:t>
            </a:r>
            <a:r>
              <a:rPr lang="uk-UA" dirty="0" smtClean="0">
                <a:latin typeface="Bahnschrift Light" panose="020B0502040204020203" pitchFamily="34" charset="0"/>
              </a:rPr>
              <a:t>Зодіаку</a:t>
            </a:r>
            <a:r>
              <a:rPr lang="uk-UA" dirty="0">
                <a:latin typeface="Bahnschrift Light" panose="020B0502040204020203" pitchFamily="34" charset="0"/>
              </a:rPr>
              <a:t> </a:t>
            </a:r>
            <a:r>
              <a:rPr lang="uk-UA" dirty="0" smtClean="0">
                <a:latin typeface="Bahnschrift Light" panose="020B0502040204020203" pitchFamily="34" charset="0"/>
              </a:rPr>
              <a:t>(або </a:t>
            </a:r>
            <a:r>
              <a:rPr lang="uk-UA" dirty="0">
                <a:latin typeface="Bahnschrift Light" panose="020B0502040204020203" pitchFamily="34" charset="0"/>
              </a:rPr>
              <a:t>те, що було реальним приблизно 2 тисячі років тому</a:t>
            </a:r>
            <a:r>
              <a:rPr lang="uk-UA" dirty="0" smtClean="0">
                <a:latin typeface="Bahnschrift Light" panose="020B0502040204020203" pitchFamily="34" charset="0"/>
              </a:rPr>
              <a:t>).</a:t>
            </a:r>
          </a:p>
          <a:p>
            <a:pPr marL="0" lvl="0" indent="0"/>
            <a:endParaRPr lang="uk-UA" dirty="0">
              <a:latin typeface="Bahnschrift Light" panose="020B0502040204020203" pitchFamily="34" charset="0"/>
            </a:endParaRPr>
          </a:p>
          <a:p>
            <a:pPr marL="0" lvl="0" indent="0"/>
            <a:endParaRPr lang="uk-UA" dirty="0" smtClean="0">
              <a:latin typeface="Bahnschrift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742" b="81873"/>
          <a:stretch/>
        </p:blipFill>
        <p:spPr>
          <a:xfrm>
            <a:off x="1966914" y="3946913"/>
            <a:ext cx="4824884" cy="6710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2924" t="66378"/>
          <a:stretch/>
        </p:blipFill>
        <p:spPr>
          <a:xfrm>
            <a:off x="3950736" y="1774037"/>
            <a:ext cx="4683789" cy="1297793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811162" y="3341823"/>
            <a:ext cx="7136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/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Ще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одна </a:t>
            </a:r>
            <a:r>
              <a:rPr lang="ru-RU" dirty="0" err="1" smtClean="0">
                <a:solidFill>
                  <a:schemeClr val="accent6"/>
                </a:solidFill>
                <a:latin typeface="Bahnschrift Light" panose="020B0502040204020203" pitchFamily="34" charset="0"/>
              </a:rPr>
              <a:t>помилка</a:t>
            </a:r>
            <a:r>
              <a:rPr lang="ru-RU" dirty="0" smtClean="0">
                <a:solidFill>
                  <a:schemeClr val="accent6"/>
                </a:solidFill>
                <a:latin typeface="Bahnschrift Light" panose="020B0502040204020203" pitchFamily="34" charset="0"/>
              </a:rPr>
              <a:t>:</a:t>
            </a:r>
            <a:r>
              <a:rPr lang="uk-UA" dirty="0" smtClean="0">
                <a:solidFill>
                  <a:schemeClr val="accent6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 smtClean="0">
                <a:solidFill>
                  <a:schemeClr val="accent6"/>
                </a:solidFill>
                <a:latin typeface="Bahnschrift Light" panose="020B0502040204020203" pitchFamily="34" charset="0"/>
              </a:rPr>
              <a:t>«…ми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протягом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року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спостерігаємо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Сонце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на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тлі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одного з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дванадцяти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сузір’їв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,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розташованих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на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лінії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екліптики</a:t>
            </a:r>
            <a:r>
              <a:rPr lang="ru-RU" dirty="0" smtClean="0">
                <a:solidFill>
                  <a:schemeClr val="accent6"/>
                </a:solidFill>
                <a:latin typeface="Bahnschrift Light" panose="020B0502040204020203" pitchFamily="34" charset="0"/>
              </a:rPr>
              <a:t>»</a:t>
            </a:r>
            <a:endParaRPr lang="ru-RU" dirty="0">
              <a:solidFill>
                <a:schemeClr val="accent6"/>
              </a:solidFill>
              <a:latin typeface="Bahnschrift Light" panose="020B0502040204020203" pitchFamily="34" charset="0"/>
            </a:endParaRPr>
          </a:p>
        </p:txBody>
      </p:sp>
      <p:cxnSp>
        <p:nvCxnSpPr>
          <p:cNvPr id="16" name="Google Shape;6404;p52"/>
          <p:cNvCxnSpPr/>
          <p:nvPr/>
        </p:nvCxnSpPr>
        <p:spPr>
          <a:xfrm>
            <a:off x="3244645" y="4431890"/>
            <a:ext cx="3406878" cy="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9" name="Google Shape;6779;p66"/>
          <p:cNvSpPr txBox="1">
            <a:spLocks noGrp="1"/>
          </p:cNvSpPr>
          <p:nvPr>
            <p:ph type="title"/>
          </p:nvPr>
        </p:nvSpPr>
        <p:spPr>
          <a:xfrm>
            <a:off x="-146178" y="395072"/>
            <a:ext cx="80552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uk-UA" dirty="0" smtClean="0">
                <a:latin typeface="Bahnschrift SemiBold" panose="020B0502040204020203" pitchFamily="34" charset="0"/>
              </a:rPr>
              <a:t>Прикладне застосування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6780" name="Google Shape;6780;p66"/>
          <p:cNvSpPr/>
          <p:nvPr/>
        </p:nvSpPr>
        <p:spPr>
          <a:xfrm>
            <a:off x="1050475" y="1600449"/>
            <a:ext cx="1795500" cy="641305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емонстраційна карта зоряного </a:t>
            </a:r>
            <a:r>
              <a:rPr lang="uk-UA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неба</a:t>
            </a:r>
            <a:endParaRPr sz="1200"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6781" name="Google Shape;6781;p66"/>
          <p:cNvSpPr/>
          <p:nvPr/>
        </p:nvSpPr>
        <p:spPr>
          <a:xfrm>
            <a:off x="3433431" y="1556754"/>
            <a:ext cx="1534053" cy="760585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Виділення чітких</a:t>
            </a:r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меж </a:t>
            </a:r>
            <a:r>
              <a:rPr lang="uk-UA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зодіакальних сузір’їв</a:t>
            </a:r>
            <a:endParaRPr sz="1200"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6782" name="Google Shape;6782;p66"/>
          <p:cNvSpPr/>
          <p:nvPr/>
        </p:nvSpPr>
        <p:spPr>
          <a:xfrm>
            <a:off x="5553700" y="1600449"/>
            <a:ext cx="1571523" cy="662327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Прикріплення стрілки </a:t>
            </a:r>
            <a:r>
              <a:rPr lang="uk-UA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 карти</a:t>
            </a:r>
            <a:endParaRPr sz="1200"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6784" name="Google Shape;6784;p66"/>
          <p:cNvSpPr/>
          <p:nvPr/>
        </p:nvSpPr>
        <p:spPr>
          <a:xfrm>
            <a:off x="498530" y="3266902"/>
            <a:ext cx="2230250" cy="1040711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200" dirty="0" err="1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</a:t>
            </a:r>
            <a:r>
              <a:rPr lang="ru-RU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 сузір‘я, </a:t>
            </a:r>
            <a:r>
              <a:rPr lang="uk-UA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якому </a:t>
            </a:r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перебувало </a:t>
            </a:r>
            <a:r>
              <a:rPr lang="uk-UA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Сонце, </a:t>
            </a:r>
            <a:r>
              <a:rPr lang="uk-UA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настанні важливої події</a:t>
            </a:r>
            <a:endParaRPr sz="1200"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</p:txBody>
      </p:sp>
      <p:cxnSp>
        <p:nvCxnSpPr>
          <p:cNvPr id="6792" name="Google Shape;6792;p66"/>
          <p:cNvCxnSpPr>
            <a:stCxn id="6780" idx="3"/>
            <a:endCxn id="6781" idx="1"/>
          </p:cNvCxnSpPr>
          <p:nvPr/>
        </p:nvCxnSpPr>
        <p:spPr>
          <a:xfrm>
            <a:off x="2845975" y="1921102"/>
            <a:ext cx="587456" cy="15945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93" name="Google Shape;6793;p66"/>
          <p:cNvCxnSpPr>
            <a:stCxn id="6781" idx="3"/>
            <a:endCxn id="6782" idx="1"/>
          </p:cNvCxnSpPr>
          <p:nvPr/>
        </p:nvCxnSpPr>
        <p:spPr>
          <a:xfrm flipV="1">
            <a:off x="4967484" y="1931613"/>
            <a:ext cx="586216" cy="5434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94" name="Google Shape;6794;p66"/>
          <p:cNvCxnSpPr>
            <a:stCxn id="6784" idx="3"/>
          </p:cNvCxnSpPr>
          <p:nvPr/>
        </p:nvCxnSpPr>
        <p:spPr>
          <a:xfrm flipV="1">
            <a:off x="2728780" y="3787257"/>
            <a:ext cx="483244" cy="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97" name="Google Shape;6797;p66"/>
          <p:cNvCxnSpPr>
            <a:stCxn id="6784" idx="3"/>
            <a:endCxn id="112" idx="1"/>
          </p:cNvCxnSpPr>
          <p:nvPr/>
        </p:nvCxnSpPr>
        <p:spPr>
          <a:xfrm flipV="1">
            <a:off x="2728780" y="3634304"/>
            <a:ext cx="483244" cy="152954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98" name="Google Shape;6798;p66"/>
          <p:cNvSpPr txBox="1"/>
          <p:nvPr/>
        </p:nvSpPr>
        <p:spPr>
          <a:xfrm>
            <a:off x="1050475" y="1258000"/>
            <a:ext cx="565500" cy="35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Bahnschrift SemiBold" panose="020B0502040204020203" pitchFamily="34" charset="0"/>
                <a:ea typeface="Syne"/>
                <a:cs typeface="Syne"/>
                <a:sym typeface="Syne"/>
              </a:rPr>
              <a:t>01</a:t>
            </a:r>
            <a:endParaRPr sz="1800" b="1" dirty="0">
              <a:solidFill>
                <a:schemeClr val="dk1"/>
              </a:solidFill>
              <a:latin typeface="Bahnschrift SemiBold" panose="020B0502040204020203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6799" name="Google Shape;6799;p66"/>
          <p:cNvSpPr txBox="1"/>
          <p:nvPr/>
        </p:nvSpPr>
        <p:spPr>
          <a:xfrm>
            <a:off x="3433431" y="1214318"/>
            <a:ext cx="565500" cy="35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Bahnschrift SemiBold" panose="020B0502040204020203" pitchFamily="34" charset="0"/>
                <a:ea typeface="Syne"/>
                <a:cs typeface="Syne"/>
                <a:sym typeface="Syne"/>
              </a:rPr>
              <a:t>02</a:t>
            </a:r>
            <a:endParaRPr sz="1800" b="1">
              <a:solidFill>
                <a:schemeClr val="dk1"/>
              </a:solidFill>
              <a:latin typeface="Bahnschrift SemiBold" panose="020B0502040204020203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6800" name="Google Shape;6800;p66"/>
          <p:cNvSpPr txBox="1"/>
          <p:nvPr/>
        </p:nvSpPr>
        <p:spPr>
          <a:xfrm>
            <a:off x="5553825" y="1258000"/>
            <a:ext cx="565500" cy="35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Bahnschrift SemiBold" panose="020B0502040204020203" pitchFamily="34" charset="0"/>
                <a:ea typeface="Syne"/>
                <a:cs typeface="Syne"/>
                <a:sym typeface="Syne"/>
              </a:rPr>
              <a:t>03</a:t>
            </a:r>
            <a:endParaRPr sz="1800" b="1">
              <a:solidFill>
                <a:schemeClr val="dk1"/>
              </a:solidFill>
              <a:latin typeface="Bahnschrift SemiBold" panose="020B0502040204020203" pitchFamily="34" charset="0"/>
              <a:ea typeface="Syne"/>
              <a:cs typeface="Syne"/>
              <a:sym typeface="Syne"/>
            </a:endParaRPr>
          </a:p>
        </p:txBody>
      </p:sp>
      <p:grpSp>
        <p:nvGrpSpPr>
          <p:cNvPr id="65" name="Google Shape;7149;p74"/>
          <p:cNvGrpSpPr/>
          <p:nvPr/>
        </p:nvGrpSpPr>
        <p:grpSpPr>
          <a:xfrm rot="5400000">
            <a:off x="2585176" y="1957543"/>
            <a:ext cx="348661" cy="435408"/>
            <a:chOff x="1147339" y="3976217"/>
            <a:chExt cx="348661" cy="435408"/>
          </a:xfrm>
        </p:grpSpPr>
        <p:sp>
          <p:nvSpPr>
            <p:cNvPr id="66" name="Google Shape;7150;p74"/>
            <p:cNvSpPr/>
            <p:nvPr/>
          </p:nvSpPr>
          <p:spPr>
            <a:xfrm>
              <a:off x="1147339" y="3976217"/>
              <a:ext cx="348661" cy="435408"/>
            </a:xfrm>
            <a:custGeom>
              <a:avLst/>
              <a:gdLst/>
              <a:ahLst/>
              <a:cxnLst/>
              <a:rect l="l" t="t" r="r" b="b"/>
              <a:pathLst>
                <a:path w="9574" h="11956" extrusionOk="0">
                  <a:moveTo>
                    <a:pt x="643" y="1"/>
                  </a:moveTo>
                  <a:cubicBezTo>
                    <a:pt x="286" y="1"/>
                    <a:pt x="0" y="286"/>
                    <a:pt x="0" y="644"/>
                  </a:cubicBezTo>
                  <a:lnTo>
                    <a:pt x="0" y="11289"/>
                  </a:lnTo>
                  <a:cubicBezTo>
                    <a:pt x="0" y="11646"/>
                    <a:pt x="286" y="11955"/>
                    <a:pt x="643" y="11955"/>
                  </a:cubicBezTo>
                  <a:lnTo>
                    <a:pt x="3739" y="11955"/>
                  </a:lnTo>
                  <a:cubicBezTo>
                    <a:pt x="3668" y="11813"/>
                    <a:pt x="3644" y="11670"/>
                    <a:pt x="3644" y="11503"/>
                  </a:cubicBezTo>
                  <a:cubicBezTo>
                    <a:pt x="3644" y="11360"/>
                    <a:pt x="3668" y="11193"/>
                    <a:pt x="3739" y="11074"/>
                  </a:cubicBezTo>
                  <a:lnTo>
                    <a:pt x="1215" y="11074"/>
                  </a:lnTo>
                  <a:cubicBezTo>
                    <a:pt x="1024" y="11074"/>
                    <a:pt x="881" y="10908"/>
                    <a:pt x="881" y="10717"/>
                  </a:cubicBezTo>
                  <a:lnTo>
                    <a:pt x="881" y="1215"/>
                  </a:lnTo>
                  <a:cubicBezTo>
                    <a:pt x="881" y="1025"/>
                    <a:pt x="1024" y="858"/>
                    <a:pt x="1215" y="858"/>
                  </a:cubicBezTo>
                  <a:lnTo>
                    <a:pt x="8359" y="858"/>
                  </a:lnTo>
                  <a:cubicBezTo>
                    <a:pt x="8550" y="858"/>
                    <a:pt x="8692" y="1025"/>
                    <a:pt x="8692" y="1215"/>
                  </a:cubicBezTo>
                  <a:lnTo>
                    <a:pt x="8692" y="10717"/>
                  </a:lnTo>
                  <a:cubicBezTo>
                    <a:pt x="8692" y="10908"/>
                    <a:pt x="8550" y="11074"/>
                    <a:pt x="8359" y="11074"/>
                  </a:cubicBezTo>
                  <a:lnTo>
                    <a:pt x="5835" y="11074"/>
                  </a:lnTo>
                  <a:cubicBezTo>
                    <a:pt x="5906" y="11193"/>
                    <a:pt x="5930" y="11360"/>
                    <a:pt x="5930" y="11503"/>
                  </a:cubicBezTo>
                  <a:cubicBezTo>
                    <a:pt x="5930" y="11670"/>
                    <a:pt x="5906" y="11813"/>
                    <a:pt x="5835" y="11955"/>
                  </a:cubicBezTo>
                  <a:lnTo>
                    <a:pt x="8931" y="11955"/>
                  </a:lnTo>
                  <a:cubicBezTo>
                    <a:pt x="9288" y="11955"/>
                    <a:pt x="9574" y="11646"/>
                    <a:pt x="9574" y="11289"/>
                  </a:cubicBezTo>
                  <a:lnTo>
                    <a:pt x="9574" y="644"/>
                  </a:lnTo>
                  <a:cubicBezTo>
                    <a:pt x="9574" y="286"/>
                    <a:pt x="9288" y="1"/>
                    <a:pt x="89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151;p74"/>
            <p:cNvSpPr/>
            <p:nvPr/>
          </p:nvSpPr>
          <p:spPr>
            <a:xfrm>
              <a:off x="1204551" y="4033466"/>
              <a:ext cx="234201" cy="320037"/>
            </a:xfrm>
            <a:custGeom>
              <a:avLst/>
              <a:gdLst/>
              <a:ahLst/>
              <a:cxnLst/>
              <a:rect l="l" t="t" r="r" b="b"/>
              <a:pathLst>
                <a:path w="6431" h="8788" extrusionOk="0">
                  <a:moveTo>
                    <a:pt x="3216" y="2072"/>
                  </a:moveTo>
                  <a:cubicBezTo>
                    <a:pt x="4502" y="2072"/>
                    <a:pt x="5550" y="3120"/>
                    <a:pt x="5550" y="4406"/>
                  </a:cubicBezTo>
                  <a:cubicBezTo>
                    <a:pt x="5550" y="5692"/>
                    <a:pt x="4502" y="6740"/>
                    <a:pt x="3216" y="6740"/>
                  </a:cubicBezTo>
                  <a:cubicBezTo>
                    <a:pt x="2906" y="6740"/>
                    <a:pt x="2621" y="6668"/>
                    <a:pt x="2335" y="6549"/>
                  </a:cubicBezTo>
                  <a:cubicBezTo>
                    <a:pt x="1454" y="6192"/>
                    <a:pt x="882" y="5359"/>
                    <a:pt x="882" y="4406"/>
                  </a:cubicBezTo>
                  <a:cubicBezTo>
                    <a:pt x="882" y="3453"/>
                    <a:pt x="1454" y="2596"/>
                    <a:pt x="2335" y="2239"/>
                  </a:cubicBezTo>
                  <a:cubicBezTo>
                    <a:pt x="2621" y="2120"/>
                    <a:pt x="2906" y="2072"/>
                    <a:pt x="3216" y="2072"/>
                  </a:cubicBezTo>
                  <a:close/>
                  <a:moveTo>
                    <a:pt x="1" y="0"/>
                  </a:moveTo>
                  <a:lnTo>
                    <a:pt x="1" y="8788"/>
                  </a:lnTo>
                  <a:lnTo>
                    <a:pt x="6431" y="8788"/>
                  </a:lnTo>
                  <a:lnTo>
                    <a:pt x="64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52;p74"/>
            <p:cNvSpPr/>
            <p:nvPr/>
          </p:nvSpPr>
          <p:spPr>
            <a:xfrm>
              <a:off x="1306046" y="4379505"/>
              <a:ext cx="32120" cy="3212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29" y="0"/>
                  </a:moveTo>
                  <a:cubicBezTo>
                    <a:pt x="191" y="0"/>
                    <a:pt x="0" y="191"/>
                    <a:pt x="0" y="429"/>
                  </a:cubicBezTo>
                  <a:cubicBezTo>
                    <a:pt x="0" y="691"/>
                    <a:pt x="191" y="881"/>
                    <a:pt x="429" y="881"/>
                  </a:cubicBezTo>
                  <a:cubicBezTo>
                    <a:pt x="667" y="881"/>
                    <a:pt x="881" y="691"/>
                    <a:pt x="881" y="429"/>
                  </a:cubicBezTo>
                  <a:cubicBezTo>
                    <a:pt x="881" y="191"/>
                    <a:pt x="667" y="0"/>
                    <a:pt x="4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153;p74"/>
            <p:cNvSpPr/>
            <p:nvPr/>
          </p:nvSpPr>
          <p:spPr>
            <a:xfrm>
              <a:off x="1328589" y="4134925"/>
              <a:ext cx="52077" cy="117993"/>
            </a:xfrm>
            <a:custGeom>
              <a:avLst/>
              <a:gdLst/>
              <a:ahLst/>
              <a:cxnLst/>
              <a:rect l="l" t="t" r="r" b="b"/>
              <a:pathLst>
                <a:path w="1430" h="3240" extrusionOk="0">
                  <a:moveTo>
                    <a:pt x="0" y="1"/>
                  </a:moveTo>
                  <a:cubicBezTo>
                    <a:pt x="429" y="429"/>
                    <a:pt x="667" y="1001"/>
                    <a:pt x="667" y="1620"/>
                  </a:cubicBezTo>
                  <a:cubicBezTo>
                    <a:pt x="667" y="2239"/>
                    <a:pt x="405" y="2811"/>
                    <a:pt x="0" y="3239"/>
                  </a:cubicBezTo>
                  <a:cubicBezTo>
                    <a:pt x="810" y="3144"/>
                    <a:pt x="1429" y="2454"/>
                    <a:pt x="1429" y="1620"/>
                  </a:cubicBezTo>
                  <a:cubicBezTo>
                    <a:pt x="1429" y="787"/>
                    <a:pt x="810" y="9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154;p74"/>
            <p:cNvSpPr/>
            <p:nvPr/>
          </p:nvSpPr>
          <p:spPr>
            <a:xfrm>
              <a:off x="1262673" y="4141006"/>
              <a:ext cx="64204" cy="105829"/>
            </a:xfrm>
            <a:custGeom>
              <a:avLst/>
              <a:gdLst/>
              <a:ahLst/>
              <a:cxnLst/>
              <a:rect l="l" t="t" r="r" b="b"/>
              <a:pathLst>
                <a:path w="1763" h="2906" extrusionOk="0">
                  <a:moveTo>
                    <a:pt x="882" y="0"/>
                  </a:moveTo>
                  <a:cubicBezTo>
                    <a:pt x="334" y="286"/>
                    <a:pt x="1" y="834"/>
                    <a:pt x="1" y="1453"/>
                  </a:cubicBezTo>
                  <a:cubicBezTo>
                    <a:pt x="1" y="2072"/>
                    <a:pt x="334" y="2620"/>
                    <a:pt x="882" y="2906"/>
                  </a:cubicBezTo>
                  <a:cubicBezTo>
                    <a:pt x="1429" y="2620"/>
                    <a:pt x="1763" y="2072"/>
                    <a:pt x="1763" y="1453"/>
                  </a:cubicBezTo>
                  <a:cubicBezTo>
                    <a:pt x="1763" y="834"/>
                    <a:pt x="1429" y="286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047;p74"/>
          <p:cNvGrpSpPr/>
          <p:nvPr/>
        </p:nvGrpSpPr>
        <p:grpSpPr>
          <a:xfrm rot="5400000">
            <a:off x="4591670" y="1977318"/>
            <a:ext cx="341626" cy="420777"/>
            <a:chOff x="5480184" y="3976217"/>
            <a:chExt cx="384241" cy="435408"/>
          </a:xfrm>
        </p:grpSpPr>
        <p:sp>
          <p:nvSpPr>
            <p:cNvPr id="72" name="Google Shape;7048;p74"/>
            <p:cNvSpPr/>
            <p:nvPr/>
          </p:nvSpPr>
          <p:spPr>
            <a:xfrm>
              <a:off x="5628476" y="4274549"/>
              <a:ext cx="35616" cy="43410"/>
            </a:xfrm>
            <a:custGeom>
              <a:avLst/>
              <a:gdLst/>
              <a:ahLst/>
              <a:cxnLst/>
              <a:rect l="l" t="t" r="r" b="b"/>
              <a:pathLst>
                <a:path w="978" h="1192" extrusionOk="0">
                  <a:moveTo>
                    <a:pt x="310" y="1"/>
                  </a:moveTo>
                  <a:lnTo>
                    <a:pt x="1" y="953"/>
                  </a:lnTo>
                  <a:cubicBezTo>
                    <a:pt x="239" y="1001"/>
                    <a:pt x="477" y="1072"/>
                    <a:pt x="667" y="1191"/>
                  </a:cubicBezTo>
                  <a:lnTo>
                    <a:pt x="977" y="215"/>
                  </a:lnTo>
                  <a:cubicBezTo>
                    <a:pt x="739" y="191"/>
                    <a:pt x="525" y="120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049;p74"/>
            <p:cNvSpPr/>
            <p:nvPr/>
          </p:nvSpPr>
          <p:spPr>
            <a:xfrm>
              <a:off x="5553893" y="4049926"/>
              <a:ext cx="32120" cy="31283"/>
            </a:xfrm>
            <a:custGeom>
              <a:avLst/>
              <a:gdLst/>
              <a:ahLst/>
              <a:cxnLst/>
              <a:rect l="l" t="t" r="r" b="b"/>
              <a:pathLst>
                <a:path w="882" h="859" extrusionOk="0">
                  <a:moveTo>
                    <a:pt x="477" y="1"/>
                  </a:moveTo>
                  <a:cubicBezTo>
                    <a:pt x="358" y="191"/>
                    <a:pt x="191" y="358"/>
                    <a:pt x="1" y="477"/>
                  </a:cubicBezTo>
                  <a:lnTo>
                    <a:pt x="382" y="858"/>
                  </a:lnTo>
                  <a:cubicBezTo>
                    <a:pt x="501" y="668"/>
                    <a:pt x="667" y="501"/>
                    <a:pt x="882" y="382"/>
                  </a:cubicBezTo>
                  <a:lnTo>
                    <a:pt x="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050;p74"/>
            <p:cNvSpPr/>
            <p:nvPr/>
          </p:nvSpPr>
          <p:spPr>
            <a:xfrm>
              <a:off x="5722141" y="4235546"/>
              <a:ext cx="53825" cy="44247"/>
            </a:xfrm>
            <a:custGeom>
              <a:avLst/>
              <a:gdLst/>
              <a:ahLst/>
              <a:cxnLst/>
              <a:rect l="l" t="t" r="r" b="b"/>
              <a:pathLst>
                <a:path w="1478" h="1215" extrusionOk="0">
                  <a:moveTo>
                    <a:pt x="310" y="0"/>
                  </a:moveTo>
                  <a:cubicBezTo>
                    <a:pt x="263" y="238"/>
                    <a:pt x="144" y="453"/>
                    <a:pt x="1" y="643"/>
                  </a:cubicBezTo>
                  <a:lnTo>
                    <a:pt x="1144" y="1215"/>
                  </a:lnTo>
                  <a:cubicBezTo>
                    <a:pt x="1215" y="977"/>
                    <a:pt x="1334" y="762"/>
                    <a:pt x="1477" y="595"/>
                  </a:cubicBezTo>
                  <a:lnTo>
                    <a:pt x="3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051;p74"/>
            <p:cNvSpPr/>
            <p:nvPr/>
          </p:nvSpPr>
          <p:spPr>
            <a:xfrm>
              <a:off x="5582517" y="4078550"/>
              <a:ext cx="76367" cy="76367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44" y="2096"/>
                    <a:pt x="2096" y="1644"/>
                    <a:pt x="2096" y="1049"/>
                  </a:cubicBezTo>
                  <a:cubicBezTo>
                    <a:pt x="2096" y="477"/>
                    <a:pt x="164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052;p74"/>
            <p:cNvSpPr/>
            <p:nvPr/>
          </p:nvSpPr>
          <p:spPr>
            <a:xfrm>
              <a:off x="5480184" y="3976217"/>
              <a:ext cx="76367" cy="76367"/>
            </a:xfrm>
            <a:custGeom>
              <a:avLst/>
              <a:gdLst/>
              <a:ahLst/>
              <a:cxnLst/>
              <a:rect l="l" t="t" r="r" b="b"/>
              <a:pathLst>
                <a:path w="2097" h="2097" extrusionOk="0">
                  <a:moveTo>
                    <a:pt x="1048" y="1"/>
                  </a:moveTo>
                  <a:cubicBezTo>
                    <a:pt x="477" y="1"/>
                    <a:pt x="0" y="453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763"/>
                    <a:pt x="2001" y="501"/>
                    <a:pt x="1786" y="310"/>
                  </a:cubicBezTo>
                  <a:cubicBezTo>
                    <a:pt x="1596" y="96"/>
                    <a:pt x="133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053;p74"/>
            <p:cNvSpPr/>
            <p:nvPr/>
          </p:nvSpPr>
          <p:spPr>
            <a:xfrm>
              <a:off x="5633683" y="4180884"/>
              <a:ext cx="77242" cy="77242"/>
            </a:xfrm>
            <a:custGeom>
              <a:avLst/>
              <a:gdLst/>
              <a:ahLst/>
              <a:cxnLst/>
              <a:rect l="l" t="t" r="r" b="b"/>
              <a:pathLst>
                <a:path w="2121" h="2121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44"/>
                    <a:pt x="477" y="2120"/>
                    <a:pt x="1048" y="2120"/>
                  </a:cubicBezTo>
                  <a:cubicBezTo>
                    <a:pt x="1644" y="2120"/>
                    <a:pt x="2120" y="1644"/>
                    <a:pt x="2120" y="1049"/>
                  </a:cubicBezTo>
                  <a:cubicBezTo>
                    <a:pt x="2120" y="477"/>
                    <a:pt x="164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054;p74"/>
            <p:cNvSpPr/>
            <p:nvPr/>
          </p:nvSpPr>
          <p:spPr>
            <a:xfrm>
              <a:off x="5582517" y="4334383"/>
              <a:ext cx="76367" cy="77242"/>
            </a:xfrm>
            <a:custGeom>
              <a:avLst/>
              <a:gdLst/>
              <a:ahLst/>
              <a:cxnLst/>
              <a:rect l="l" t="t" r="r" b="b"/>
              <a:pathLst>
                <a:path w="2097" h="2121" extrusionOk="0">
                  <a:moveTo>
                    <a:pt x="1048" y="1"/>
                  </a:moveTo>
                  <a:cubicBezTo>
                    <a:pt x="477" y="1"/>
                    <a:pt x="0" y="477"/>
                    <a:pt x="0" y="1073"/>
                  </a:cubicBezTo>
                  <a:cubicBezTo>
                    <a:pt x="0" y="1644"/>
                    <a:pt x="477" y="2120"/>
                    <a:pt x="1048" y="2120"/>
                  </a:cubicBezTo>
                  <a:cubicBezTo>
                    <a:pt x="1644" y="2120"/>
                    <a:pt x="2096" y="1644"/>
                    <a:pt x="2096" y="1073"/>
                  </a:cubicBezTo>
                  <a:cubicBezTo>
                    <a:pt x="2096" y="477"/>
                    <a:pt x="1644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055;p74"/>
            <p:cNvSpPr/>
            <p:nvPr/>
          </p:nvSpPr>
          <p:spPr>
            <a:xfrm>
              <a:off x="5787183" y="4258089"/>
              <a:ext cx="77242" cy="76331"/>
            </a:xfrm>
            <a:custGeom>
              <a:avLst/>
              <a:gdLst/>
              <a:ahLst/>
              <a:cxnLst/>
              <a:rect l="l" t="t" r="r" b="b"/>
              <a:pathLst>
                <a:path w="2121" h="2096" extrusionOk="0">
                  <a:moveTo>
                    <a:pt x="1072" y="0"/>
                  </a:moveTo>
                  <a:cubicBezTo>
                    <a:pt x="477" y="0"/>
                    <a:pt x="1" y="453"/>
                    <a:pt x="1" y="1048"/>
                  </a:cubicBezTo>
                  <a:cubicBezTo>
                    <a:pt x="1" y="1620"/>
                    <a:pt x="477" y="2096"/>
                    <a:pt x="1072" y="2096"/>
                  </a:cubicBezTo>
                  <a:cubicBezTo>
                    <a:pt x="1644" y="2096"/>
                    <a:pt x="2120" y="1620"/>
                    <a:pt x="2120" y="1048"/>
                  </a:cubicBezTo>
                  <a:cubicBezTo>
                    <a:pt x="2120" y="477"/>
                    <a:pt x="1644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6252;p46"/>
          <p:cNvGrpSpPr/>
          <p:nvPr/>
        </p:nvGrpSpPr>
        <p:grpSpPr>
          <a:xfrm rot="18898584">
            <a:off x="5999548" y="2464266"/>
            <a:ext cx="337245" cy="349074"/>
            <a:chOff x="3271200" y="1435075"/>
            <a:chExt cx="481825" cy="481825"/>
          </a:xfrm>
        </p:grpSpPr>
        <p:sp>
          <p:nvSpPr>
            <p:cNvPr id="83" name="Google Shape;6253;p46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4" name="Google Shape;6254;p46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5" name="Google Shape;7239;p74"/>
          <p:cNvGrpSpPr/>
          <p:nvPr/>
        </p:nvGrpSpPr>
        <p:grpSpPr>
          <a:xfrm>
            <a:off x="6647677" y="2053883"/>
            <a:ext cx="435408" cy="228119"/>
            <a:chOff x="2560957" y="2019687"/>
            <a:chExt cx="435408" cy="228119"/>
          </a:xfrm>
        </p:grpSpPr>
        <p:sp>
          <p:nvSpPr>
            <p:cNvPr id="106" name="Google Shape;7240;p74"/>
            <p:cNvSpPr/>
            <p:nvPr/>
          </p:nvSpPr>
          <p:spPr>
            <a:xfrm>
              <a:off x="2560957" y="2080395"/>
              <a:ext cx="435408" cy="117119"/>
            </a:xfrm>
            <a:custGeom>
              <a:avLst/>
              <a:gdLst/>
              <a:ahLst/>
              <a:cxnLst/>
              <a:rect l="l" t="t" r="r" b="b"/>
              <a:pathLst>
                <a:path w="11956" h="3216" extrusionOk="0">
                  <a:moveTo>
                    <a:pt x="2430" y="0"/>
                  </a:moveTo>
                  <a:lnTo>
                    <a:pt x="2430" y="0"/>
                  </a:lnTo>
                  <a:cubicBezTo>
                    <a:pt x="1763" y="143"/>
                    <a:pt x="1239" y="310"/>
                    <a:pt x="834" y="501"/>
                  </a:cubicBezTo>
                  <a:cubicBezTo>
                    <a:pt x="263" y="762"/>
                    <a:pt x="1" y="1096"/>
                    <a:pt x="1" y="1453"/>
                  </a:cubicBezTo>
                  <a:cubicBezTo>
                    <a:pt x="1" y="2025"/>
                    <a:pt x="644" y="2477"/>
                    <a:pt x="1906" y="2787"/>
                  </a:cubicBezTo>
                  <a:cubicBezTo>
                    <a:pt x="3001" y="3072"/>
                    <a:pt x="4430" y="3215"/>
                    <a:pt x="5978" y="3215"/>
                  </a:cubicBezTo>
                  <a:cubicBezTo>
                    <a:pt x="7502" y="3215"/>
                    <a:pt x="8955" y="3072"/>
                    <a:pt x="10051" y="2787"/>
                  </a:cubicBezTo>
                  <a:cubicBezTo>
                    <a:pt x="11313" y="2477"/>
                    <a:pt x="11956" y="2025"/>
                    <a:pt x="11956" y="1453"/>
                  </a:cubicBezTo>
                  <a:cubicBezTo>
                    <a:pt x="11956" y="1096"/>
                    <a:pt x="11694" y="762"/>
                    <a:pt x="11122" y="501"/>
                  </a:cubicBezTo>
                  <a:cubicBezTo>
                    <a:pt x="10717" y="310"/>
                    <a:pt x="10193" y="143"/>
                    <a:pt x="9527" y="0"/>
                  </a:cubicBezTo>
                  <a:lnTo>
                    <a:pt x="9527" y="0"/>
                  </a:lnTo>
                  <a:cubicBezTo>
                    <a:pt x="9622" y="262"/>
                    <a:pt x="9693" y="501"/>
                    <a:pt x="9765" y="762"/>
                  </a:cubicBezTo>
                  <a:cubicBezTo>
                    <a:pt x="10979" y="1072"/>
                    <a:pt x="11265" y="1405"/>
                    <a:pt x="11265" y="1453"/>
                  </a:cubicBezTo>
                  <a:cubicBezTo>
                    <a:pt x="11265" y="1525"/>
                    <a:pt x="11003" y="1834"/>
                    <a:pt x="9884" y="2120"/>
                  </a:cubicBezTo>
                  <a:cubicBezTo>
                    <a:pt x="8836" y="2382"/>
                    <a:pt x="7455" y="2525"/>
                    <a:pt x="5978" y="2525"/>
                  </a:cubicBezTo>
                  <a:cubicBezTo>
                    <a:pt x="4502" y="2525"/>
                    <a:pt x="3121" y="2382"/>
                    <a:pt x="2073" y="2120"/>
                  </a:cubicBezTo>
                  <a:cubicBezTo>
                    <a:pt x="953" y="1834"/>
                    <a:pt x="691" y="1525"/>
                    <a:pt x="691" y="1453"/>
                  </a:cubicBezTo>
                  <a:cubicBezTo>
                    <a:pt x="691" y="1405"/>
                    <a:pt x="977" y="1072"/>
                    <a:pt x="2216" y="762"/>
                  </a:cubicBezTo>
                  <a:cubicBezTo>
                    <a:pt x="2263" y="501"/>
                    <a:pt x="2335" y="262"/>
                    <a:pt x="2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7241;p74"/>
            <p:cNvSpPr/>
            <p:nvPr/>
          </p:nvSpPr>
          <p:spPr>
            <a:xfrm>
              <a:off x="2716205" y="2019687"/>
              <a:ext cx="139661" cy="30372"/>
            </a:xfrm>
            <a:custGeom>
              <a:avLst/>
              <a:gdLst/>
              <a:ahLst/>
              <a:cxnLst/>
              <a:rect l="l" t="t" r="r" b="b"/>
              <a:pathLst>
                <a:path w="3835" h="834" extrusionOk="0">
                  <a:moveTo>
                    <a:pt x="1715" y="0"/>
                  </a:moveTo>
                  <a:cubicBezTo>
                    <a:pt x="1096" y="0"/>
                    <a:pt x="501" y="191"/>
                    <a:pt x="1" y="501"/>
                  </a:cubicBezTo>
                  <a:cubicBezTo>
                    <a:pt x="644" y="501"/>
                    <a:pt x="1358" y="596"/>
                    <a:pt x="2049" y="667"/>
                  </a:cubicBezTo>
                  <a:cubicBezTo>
                    <a:pt x="2692" y="739"/>
                    <a:pt x="3335" y="834"/>
                    <a:pt x="3835" y="834"/>
                  </a:cubicBezTo>
                  <a:cubicBezTo>
                    <a:pt x="3287" y="310"/>
                    <a:pt x="2549" y="0"/>
                    <a:pt x="1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7242;p74"/>
            <p:cNvSpPr/>
            <p:nvPr/>
          </p:nvSpPr>
          <p:spPr>
            <a:xfrm>
              <a:off x="2669372" y="2063752"/>
              <a:ext cx="217740" cy="39804"/>
            </a:xfrm>
            <a:custGeom>
              <a:avLst/>
              <a:gdLst/>
              <a:ahLst/>
              <a:cxnLst/>
              <a:rect l="l" t="t" r="r" b="b"/>
              <a:pathLst>
                <a:path w="5979" h="1093" extrusionOk="0">
                  <a:moveTo>
                    <a:pt x="1255" y="1"/>
                  </a:moveTo>
                  <a:cubicBezTo>
                    <a:pt x="961" y="1"/>
                    <a:pt x="695" y="22"/>
                    <a:pt x="477" y="76"/>
                  </a:cubicBezTo>
                  <a:cubicBezTo>
                    <a:pt x="263" y="362"/>
                    <a:pt x="96" y="696"/>
                    <a:pt x="1" y="1077"/>
                  </a:cubicBezTo>
                  <a:cubicBezTo>
                    <a:pt x="145" y="1088"/>
                    <a:pt x="308" y="1092"/>
                    <a:pt x="486" y="1092"/>
                  </a:cubicBezTo>
                  <a:cubicBezTo>
                    <a:pt x="1074" y="1092"/>
                    <a:pt x="1823" y="1042"/>
                    <a:pt x="2573" y="1005"/>
                  </a:cubicBezTo>
                  <a:cubicBezTo>
                    <a:pt x="3393" y="945"/>
                    <a:pt x="4186" y="895"/>
                    <a:pt x="4874" y="895"/>
                  </a:cubicBezTo>
                  <a:cubicBezTo>
                    <a:pt x="5284" y="895"/>
                    <a:pt x="5658" y="913"/>
                    <a:pt x="5978" y="958"/>
                  </a:cubicBezTo>
                  <a:cubicBezTo>
                    <a:pt x="5907" y="719"/>
                    <a:pt x="5811" y="505"/>
                    <a:pt x="5692" y="291"/>
                  </a:cubicBezTo>
                  <a:cubicBezTo>
                    <a:pt x="5526" y="315"/>
                    <a:pt x="5359" y="315"/>
                    <a:pt x="5168" y="315"/>
                  </a:cubicBezTo>
                  <a:cubicBezTo>
                    <a:pt x="4621" y="315"/>
                    <a:pt x="3954" y="243"/>
                    <a:pt x="3263" y="172"/>
                  </a:cubicBezTo>
                  <a:cubicBezTo>
                    <a:pt x="2590" y="91"/>
                    <a:pt x="1862" y="1"/>
                    <a:pt x="1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7243;p74"/>
            <p:cNvSpPr/>
            <p:nvPr/>
          </p:nvSpPr>
          <p:spPr>
            <a:xfrm>
              <a:off x="2665038" y="2121474"/>
              <a:ext cx="228119" cy="24873"/>
            </a:xfrm>
            <a:custGeom>
              <a:avLst/>
              <a:gdLst/>
              <a:ahLst/>
              <a:cxnLst/>
              <a:rect l="l" t="t" r="r" b="b"/>
              <a:pathLst>
                <a:path w="6264" h="683" extrusionOk="0">
                  <a:moveTo>
                    <a:pt x="4996" y="1"/>
                  </a:moveTo>
                  <a:cubicBezTo>
                    <a:pt x="4307" y="1"/>
                    <a:pt x="3495" y="56"/>
                    <a:pt x="2739" y="111"/>
                  </a:cubicBezTo>
                  <a:cubicBezTo>
                    <a:pt x="2001" y="158"/>
                    <a:pt x="1287" y="206"/>
                    <a:pt x="691" y="206"/>
                  </a:cubicBezTo>
                  <a:cubicBezTo>
                    <a:pt x="429" y="206"/>
                    <a:pt x="191" y="182"/>
                    <a:pt x="1" y="158"/>
                  </a:cubicBezTo>
                  <a:cubicBezTo>
                    <a:pt x="1" y="230"/>
                    <a:pt x="1" y="277"/>
                    <a:pt x="1" y="325"/>
                  </a:cubicBezTo>
                  <a:cubicBezTo>
                    <a:pt x="1" y="373"/>
                    <a:pt x="1" y="397"/>
                    <a:pt x="1" y="420"/>
                  </a:cubicBezTo>
                  <a:cubicBezTo>
                    <a:pt x="882" y="611"/>
                    <a:pt x="1977" y="682"/>
                    <a:pt x="3120" y="682"/>
                  </a:cubicBezTo>
                  <a:cubicBezTo>
                    <a:pt x="4287" y="682"/>
                    <a:pt x="5359" y="587"/>
                    <a:pt x="6264" y="444"/>
                  </a:cubicBezTo>
                  <a:cubicBezTo>
                    <a:pt x="6264" y="397"/>
                    <a:pt x="6264" y="373"/>
                    <a:pt x="6264" y="325"/>
                  </a:cubicBezTo>
                  <a:cubicBezTo>
                    <a:pt x="6264" y="254"/>
                    <a:pt x="6264" y="182"/>
                    <a:pt x="6240" y="111"/>
                  </a:cubicBezTo>
                  <a:cubicBezTo>
                    <a:pt x="5938" y="30"/>
                    <a:pt x="5500" y="1"/>
                    <a:pt x="4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7244;p74"/>
            <p:cNvSpPr/>
            <p:nvPr/>
          </p:nvSpPr>
          <p:spPr>
            <a:xfrm>
              <a:off x="2704078" y="2220020"/>
              <a:ext cx="149202" cy="27787"/>
            </a:xfrm>
            <a:custGeom>
              <a:avLst/>
              <a:gdLst/>
              <a:ahLst/>
              <a:cxnLst/>
              <a:rect l="l" t="t" r="r" b="b"/>
              <a:pathLst>
                <a:path w="4097" h="763" extrusionOk="0">
                  <a:moveTo>
                    <a:pt x="0" y="1"/>
                  </a:moveTo>
                  <a:lnTo>
                    <a:pt x="0" y="1"/>
                  </a:lnTo>
                  <a:cubicBezTo>
                    <a:pt x="548" y="477"/>
                    <a:pt x="1262" y="763"/>
                    <a:pt x="2048" y="763"/>
                  </a:cubicBezTo>
                  <a:cubicBezTo>
                    <a:pt x="2834" y="763"/>
                    <a:pt x="3549" y="477"/>
                    <a:pt x="4096" y="1"/>
                  </a:cubicBezTo>
                  <a:lnTo>
                    <a:pt x="4096" y="1"/>
                  </a:lnTo>
                  <a:cubicBezTo>
                    <a:pt x="3453" y="48"/>
                    <a:pt x="2763" y="96"/>
                    <a:pt x="2048" y="96"/>
                  </a:cubicBezTo>
                  <a:cubicBezTo>
                    <a:pt x="1334" y="96"/>
                    <a:pt x="643" y="4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Прямокутник 6"/>
          <p:cNvSpPr/>
          <p:nvPr/>
        </p:nvSpPr>
        <p:spPr>
          <a:xfrm>
            <a:off x="1494207" y="2417867"/>
            <a:ext cx="48452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 err="1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Виготовлення</a:t>
            </a:r>
            <a:r>
              <a:rPr lang="ru-RU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зменшеної</a:t>
            </a:r>
            <a:r>
              <a:rPr lang="ru-RU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спрощеної</a:t>
            </a:r>
            <a:r>
              <a:rPr lang="ru-RU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копії</a:t>
            </a:r>
            <a:r>
              <a:rPr lang="ru-RU" sz="1200" dirty="0" smtClean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велетенського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астрономічного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зодіакального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годинника</a:t>
            </a:r>
            <a:endParaRPr lang="ru-RU" sz="120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2" name="Ліва фігурна дужка 11"/>
          <p:cNvSpPr/>
          <p:nvPr/>
        </p:nvSpPr>
        <p:spPr>
          <a:xfrm rot="16200000">
            <a:off x="3836147" y="337924"/>
            <a:ext cx="423207" cy="5105117"/>
          </a:xfrm>
          <a:prstGeom prst="leftBrace">
            <a:avLst>
              <a:gd name="adj1" fmla="val 0"/>
              <a:gd name="adj2" fmla="val 51075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2" name="Google Shape;6784;p66"/>
          <p:cNvSpPr/>
          <p:nvPr/>
        </p:nvSpPr>
        <p:spPr>
          <a:xfrm>
            <a:off x="3212024" y="3273986"/>
            <a:ext cx="2230250" cy="720636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Краще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розуміння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будови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зоряного</a:t>
            </a:r>
            <a:r>
              <a:rPr lang="ru-RU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неба</a:t>
            </a:r>
            <a:endParaRPr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113" name="Google Shape;6784;p66"/>
          <p:cNvSpPr/>
          <p:nvPr/>
        </p:nvSpPr>
        <p:spPr>
          <a:xfrm>
            <a:off x="5925518" y="3248757"/>
            <a:ext cx="2230250" cy="1040711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астрономічної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грамотності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наукового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світогляду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200" dirty="0" err="1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популяризація</a:t>
            </a:r>
            <a:r>
              <a:rPr lang="ru-RU" sz="1200" dirty="0">
                <a:solidFill>
                  <a:schemeClr val="accent6"/>
                </a:solidFill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науки</a:t>
            </a:r>
            <a:endParaRPr lang="ru-RU" sz="1200"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  <a:p>
            <a:pPr lvl="0" algn="ctr"/>
            <a:endParaRPr sz="1200" dirty="0">
              <a:solidFill>
                <a:schemeClr val="dk1"/>
              </a:solidFill>
              <a:latin typeface="Bahnschrift Light" panose="020B0502040204020203" pitchFamily="34" charset="0"/>
              <a:ea typeface="Cabin"/>
              <a:cs typeface="Cabin"/>
              <a:sym typeface="Cabin"/>
            </a:endParaRPr>
          </a:p>
        </p:txBody>
      </p:sp>
      <p:cxnSp>
        <p:nvCxnSpPr>
          <p:cNvPr id="114" name="Google Shape;6797;p66"/>
          <p:cNvCxnSpPr>
            <a:stCxn id="112" idx="3"/>
          </p:cNvCxnSpPr>
          <p:nvPr/>
        </p:nvCxnSpPr>
        <p:spPr>
          <a:xfrm>
            <a:off x="5442274" y="3634304"/>
            <a:ext cx="546355" cy="148976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1" name="Google Shape;7005;p74"/>
          <p:cNvGrpSpPr/>
          <p:nvPr/>
        </p:nvGrpSpPr>
        <p:grpSpPr>
          <a:xfrm>
            <a:off x="7835695" y="3879288"/>
            <a:ext cx="320073" cy="435408"/>
            <a:chOff x="6961465" y="1261693"/>
            <a:chExt cx="320073" cy="435408"/>
          </a:xfrm>
        </p:grpSpPr>
        <p:sp>
          <p:nvSpPr>
            <p:cNvPr id="92" name="Google Shape;7006;p74"/>
            <p:cNvSpPr/>
            <p:nvPr/>
          </p:nvSpPr>
          <p:spPr>
            <a:xfrm>
              <a:off x="6980548" y="1294651"/>
              <a:ext cx="90243" cy="249824"/>
            </a:xfrm>
            <a:custGeom>
              <a:avLst/>
              <a:gdLst/>
              <a:ahLst/>
              <a:cxnLst/>
              <a:rect l="l" t="t" r="r" b="b"/>
              <a:pathLst>
                <a:path w="2478" h="6860" extrusionOk="0">
                  <a:moveTo>
                    <a:pt x="1382" y="1"/>
                  </a:moveTo>
                  <a:lnTo>
                    <a:pt x="1382" y="1"/>
                  </a:lnTo>
                  <a:cubicBezTo>
                    <a:pt x="548" y="715"/>
                    <a:pt x="0" y="1763"/>
                    <a:pt x="0" y="2954"/>
                  </a:cubicBezTo>
                  <a:lnTo>
                    <a:pt x="0" y="6859"/>
                  </a:lnTo>
                  <a:cubicBezTo>
                    <a:pt x="453" y="6550"/>
                    <a:pt x="1001" y="6359"/>
                    <a:pt x="1572" y="6359"/>
                  </a:cubicBezTo>
                  <a:lnTo>
                    <a:pt x="2477" y="6359"/>
                  </a:lnTo>
                  <a:lnTo>
                    <a:pt x="2477" y="5811"/>
                  </a:lnTo>
                  <a:cubicBezTo>
                    <a:pt x="1667" y="5335"/>
                    <a:pt x="1144" y="4478"/>
                    <a:pt x="1144" y="3478"/>
                  </a:cubicBezTo>
                  <a:lnTo>
                    <a:pt x="1144" y="1120"/>
                  </a:lnTo>
                  <a:cubicBezTo>
                    <a:pt x="1144" y="715"/>
                    <a:pt x="1239" y="334"/>
                    <a:pt x="1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7007;p74"/>
            <p:cNvSpPr/>
            <p:nvPr/>
          </p:nvSpPr>
          <p:spPr>
            <a:xfrm>
              <a:off x="7172214" y="1294651"/>
              <a:ext cx="90243" cy="249824"/>
            </a:xfrm>
            <a:custGeom>
              <a:avLst/>
              <a:gdLst/>
              <a:ahLst/>
              <a:cxnLst/>
              <a:rect l="l" t="t" r="r" b="b"/>
              <a:pathLst>
                <a:path w="2478" h="6860" extrusionOk="0">
                  <a:moveTo>
                    <a:pt x="1096" y="1"/>
                  </a:moveTo>
                  <a:lnTo>
                    <a:pt x="1096" y="1"/>
                  </a:lnTo>
                  <a:cubicBezTo>
                    <a:pt x="1239" y="334"/>
                    <a:pt x="1334" y="715"/>
                    <a:pt x="1334" y="1120"/>
                  </a:cubicBezTo>
                  <a:lnTo>
                    <a:pt x="1334" y="2692"/>
                  </a:lnTo>
                  <a:lnTo>
                    <a:pt x="1334" y="3478"/>
                  </a:lnTo>
                  <a:cubicBezTo>
                    <a:pt x="1334" y="4478"/>
                    <a:pt x="810" y="5335"/>
                    <a:pt x="0" y="5811"/>
                  </a:cubicBezTo>
                  <a:lnTo>
                    <a:pt x="0" y="6383"/>
                  </a:lnTo>
                  <a:lnTo>
                    <a:pt x="882" y="6383"/>
                  </a:lnTo>
                  <a:cubicBezTo>
                    <a:pt x="1477" y="6383"/>
                    <a:pt x="2025" y="6550"/>
                    <a:pt x="2477" y="6859"/>
                  </a:cubicBezTo>
                  <a:lnTo>
                    <a:pt x="2477" y="2954"/>
                  </a:lnTo>
                  <a:cubicBezTo>
                    <a:pt x="2477" y="1763"/>
                    <a:pt x="1929" y="715"/>
                    <a:pt x="1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7008;p74"/>
            <p:cNvSpPr/>
            <p:nvPr/>
          </p:nvSpPr>
          <p:spPr>
            <a:xfrm>
              <a:off x="7045590" y="1569567"/>
              <a:ext cx="59870" cy="127534"/>
            </a:xfrm>
            <a:custGeom>
              <a:avLst/>
              <a:gdLst/>
              <a:ahLst/>
              <a:cxnLst/>
              <a:rect l="l" t="t" r="r" b="b"/>
              <a:pathLst>
                <a:path w="1644" h="3502" extrusionOk="0">
                  <a:moveTo>
                    <a:pt x="858" y="1"/>
                  </a:moveTo>
                  <a:lnTo>
                    <a:pt x="1" y="1192"/>
                  </a:lnTo>
                  <a:lnTo>
                    <a:pt x="763" y="3501"/>
                  </a:lnTo>
                  <a:lnTo>
                    <a:pt x="1644" y="3501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7009;p74"/>
            <p:cNvSpPr/>
            <p:nvPr/>
          </p:nvSpPr>
          <p:spPr>
            <a:xfrm>
              <a:off x="6961465" y="1552232"/>
              <a:ext cx="96288" cy="144869"/>
            </a:xfrm>
            <a:custGeom>
              <a:avLst/>
              <a:gdLst/>
              <a:ahLst/>
              <a:cxnLst/>
              <a:rect l="l" t="t" r="r" b="b"/>
              <a:pathLst>
                <a:path w="2644" h="3978" extrusionOk="0">
                  <a:moveTo>
                    <a:pt x="2096" y="0"/>
                  </a:moveTo>
                  <a:cubicBezTo>
                    <a:pt x="953" y="0"/>
                    <a:pt x="1" y="953"/>
                    <a:pt x="1" y="2096"/>
                  </a:cubicBezTo>
                  <a:lnTo>
                    <a:pt x="1" y="3620"/>
                  </a:lnTo>
                  <a:cubicBezTo>
                    <a:pt x="1" y="3811"/>
                    <a:pt x="143" y="3977"/>
                    <a:pt x="334" y="3977"/>
                  </a:cubicBezTo>
                  <a:lnTo>
                    <a:pt x="2334" y="3977"/>
                  </a:lnTo>
                  <a:lnTo>
                    <a:pt x="1572" y="1691"/>
                  </a:lnTo>
                  <a:cubicBezTo>
                    <a:pt x="1548" y="1596"/>
                    <a:pt x="1572" y="1477"/>
                    <a:pt x="1644" y="1382"/>
                  </a:cubicBezTo>
                  <a:lnTo>
                    <a:pt x="26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7010;p74"/>
            <p:cNvSpPr/>
            <p:nvPr/>
          </p:nvSpPr>
          <p:spPr>
            <a:xfrm>
              <a:off x="7095882" y="1517526"/>
              <a:ext cx="51203" cy="47743"/>
            </a:xfrm>
            <a:custGeom>
              <a:avLst/>
              <a:gdLst/>
              <a:ahLst/>
              <a:cxnLst/>
              <a:rect l="l" t="t" r="r" b="b"/>
              <a:pathLst>
                <a:path w="1406" h="1311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977"/>
                    <a:pt x="310" y="1311"/>
                    <a:pt x="715" y="1311"/>
                  </a:cubicBezTo>
                  <a:cubicBezTo>
                    <a:pt x="1096" y="1311"/>
                    <a:pt x="1406" y="977"/>
                    <a:pt x="1406" y="596"/>
                  </a:cubicBezTo>
                  <a:lnTo>
                    <a:pt x="1406" y="1"/>
                  </a:lnTo>
                  <a:cubicBezTo>
                    <a:pt x="1191" y="49"/>
                    <a:pt x="953" y="96"/>
                    <a:pt x="715" y="96"/>
                  </a:cubicBezTo>
                  <a:cubicBezTo>
                    <a:pt x="453" y="96"/>
                    <a:pt x="215" y="49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7011;p74"/>
            <p:cNvSpPr/>
            <p:nvPr/>
          </p:nvSpPr>
          <p:spPr>
            <a:xfrm>
              <a:off x="7185215" y="1552232"/>
              <a:ext cx="96324" cy="144869"/>
            </a:xfrm>
            <a:custGeom>
              <a:avLst/>
              <a:gdLst/>
              <a:ahLst/>
              <a:cxnLst/>
              <a:rect l="l" t="t" r="r" b="b"/>
              <a:pathLst>
                <a:path w="2645" h="3978" extrusionOk="0">
                  <a:moveTo>
                    <a:pt x="1" y="0"/>
                  </a:moveTo>
                  <a:lnTo>
                    <a:pt x="1001" y="1382"/>
                  </a:lnTo>
                  <a:cubicBezTo>
                    <a:pt x="1072" y="1477"/>
                    <a:pt x="1096" y="1596"/>
                    <a:pt x="1048" y="1691"/>
                  </a:cubicBezTo>
                  <a:lnTo>
                    <a:pt x="310" y="3977"/>
                  </a:lnTo>
                  <a:lnTo>
                    <a:pt x="2287" y="3977"/>
                  </a:lnTo>
                  <a:cubicBezTo>
                    <a:pt x="2501" y="3977"/>
                    <a:pt x="2644" y="3811"/>
                    <a:pt x="2644" y="3620"/>
                  </a:cubicBezTo>
                  <a:lnTo>
                    <a:pt x="2644" y="2120"/>
                  </a:lnTo>
                  <a:cubicBezTo>
                    <a:pt x="2644" y="953"/>
                    <a:pt x="1715" y="0"/>
                    <a:pt x="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7012;p74"/>
            <p:cNvSpPr/>
            <p:nvPr/>
          </p:nvSpPr>
          <p:spPr>
            <a:xfrm>
              <a:off x="7137508" y="1569567"/>
              <a:ext cx="59907" cy="127534"/>
            </a:xfrm>
            <a:custGeom>
              <a:avLst/>
              <a:gdLst/>
              <a:ahLst/>
              <a:cxnLst/>
              <a:rect l="l" t="t" r="r" b="b"/>
              <a:pathLst>
                <a:path w="1645" h="3502" extrusionOk="0">
                  <a:moveTo>
                    <a:pt x="787" y="1"/>
                  </a:moveTo>
                  <a:lnTo>
                    <a:pt x="1" y="3501"/>
                  </a:lnTo>
                  <a:lnTo>
                    <a:pt x="882" y="3501"/>
                  </a:lnTo>
                  <a:lnTo>
                    <a:pt x="1644" y="1192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7013;p74"/>
            <p:cNvSpPr/>
            <p:nvPr/>
          </p:nvSpPr>
          <p:spPr>
            <a:xfrm>
              <a:off x="7107172" y="1588649"/>
              <a:ext cx="28661" cy="63366"/>
            </a:xfrm>
            <a:custGeom>
              <a:avLst/>
              <a:gdLst/>
              <a:ahLst/>
              <a:cxnLst/>
              <a:rect l="l" t="t" r="r" b="b"/>
              <a:pathLst>
                <a:path w="787" h="1740" extrusionOk="0">
                  <a:moveTo>
                    <a:pt x="0" y="1"/>
                  </a:moveTo>
                  <a:lnTo>
                    <a:pt x="405" y="1739"/>
                  </a:lnTo>
                  <a:lnTo>
                    <a:pt x="786" y="1"/>
                  </a:lnTo>
                  <a:lnTo>
                    <a:pt x="786" y="1"/>
                  </a:lnTo>
                  <a:cubicBezTo>
                    <a:pt x="667" y="25"/>
                    <a:pt x="524" y="48"/>
                    <a:pt x="405" y="48"/>
                  </a:cubicBezTo>
                  <a:cubicBezTo>
                    <a:pt x="262" y="48"/>
                    <a:pt x="119" y="25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7014;p74"/>
            <p:cNvSpPr/>
            <p:nvPr/>
          </p:nvSpPr>
          <p:spPr>
            <a:xfrm>
              <a:off x="7048176" y="1377027"/>
              <a:ext cx="146617" cy="117993"/>
            </a:xfrm>
            <a:custGeom>
              <a:avLst/>
              <a:gdLst/>
              <a:ahLst/>
              <a:cxnLst/>
              <a:rect l="l" t="t" r="r" b="b"/>
              <a:pathLst>
                <a:path w="4026" h="3240" extrusionOk="0">
                  <a:moveTo>
                    <a:pt x="2573" y="1442"/>
                  </a:moveTo>
                  <a:cubicBezTo>
                    <a:pt x="2662" y="1442"/>
                    <a:pt x="2752" y="1477"/>
                    <a:pt x="2811" y="1549"/>
                  </a:cubicBezTo>
                  <a:cubicBezTo>
                    <a:pt x="2954" y="1668"/>
                    <a:pt x="2954" y="1906"/>
                    <a:pt x="2811" y="2025"/>
                  </a:cubicBezTo>
                  <a:cubicBezTo>
                    <a:pt x="2597" y="2263"/>
                    <a:pt x="2311" y="2359"/>
                    <a:pt x="2001" y="2359"/>
                  </a:cubicBezTo>
                  <a:cubicBezTo>
                    <a:pt x="1716" y="2359"/>
                    <a:pt x="1430" y="2263"/>
                    <a:pt x="1192" y="2025"/>
                  </a:cubicBezTo>
                  <a:cubicBezTo>
                    <a:pt x="1073" y="1906"/>
                    <a:pt x="1073" y="1668"/>
                    <a:pt x="1216" y="1549"/>
                  </a:cubicBezTo>
                  <a:cubicBezTo>
                    <a:pt x="1275" y="1477"/>
                    <a:pt x="1364" y="1442"/>
                    <a:pt x="1454" y="1442"/>
                  </a:cubicBezTo>
                  <a:cubicBezTo>
                    <a:pt x="1543" y="1442"/>
                    <a:pt x="1632" y="1477"/>
                    <a:pt x="1692" y="1549"/>
                  </a:cubicBezTo>
                  <a:cubicBezTo>
                    <a:pt x="1787" y="1632"/>
                    <a:pt x="1900" y="1674"/>
                    <a:pt x="2013" y="1674"/>
                  </a:cubicBezTo>
                  <a:cubicBezTo>
                    <a:pt x="2126" y="1674"/>
                    <a:pt x="2240" y="1632"/>
                    <a:pt x="2335" y="1549"/>
                  </a:cubicBezTo>
                  <a:cubicBezTo>
                    <a:pt x="2394" y="1477"/>
                    <a:pt x="2484" y="1442"/>
                    <a:pt x="2573" y="1442"/>
                  </a:cubicBezTo>
                  <a:close/>
                  <a:moveTo>
                    <a:pt x="1573" y="1"/>
                  </a:moveTo>
                  <a:lnTo>
                    <a:pt x="1573" y="430"/>
                  </a:lnTo>
                  <a:cubicBezTo>
                    <a:pt x="1573" y="620"/>
                    <a:pt x="1406" y="787"/>
                    <a:pt x="1216" y="787"/>
                  </a:cubicBezTo>
                  <a:lnTo>
                    <a:pt x="1" y="787"/>
                  </a:lnTo>
                  <a:lnTo>
                    <a:pt x="1" y="1216"/>
                  </a:lnTo>
                  <a:cubicBezTo>
                    <a:pt x="1" y="2335"/>
                    <a:pt x="906" y="3240"/>
                    <a:pt x="2025" y="3240"/>
                  </a:cubicBezTo>
                  <a:cubicBezTo>
                    <a:pt x="3121" y="3240"/>
                    <a:pt x="4026" y="2335"/>
                    <a:pt x="4026" y="1216"/>
                  </a:cubicBezTo>
                  <a:lnTo>
                    <a:pt x="4026" y="787"/>
                  </a:lnTo>
                  <a:lnTo>
                    <a:pt x="2811" y="787"/>
                  </a:lnTo>
                  <a:cubicBezTo>
                    <a:pt x="2621" y="787"/>
                    <a:pt x="2454" y="620"/>
                    <a:pt x="2454" y="430"/>
                  </a:cubicBezTo>
                  <a:lnTo>
                    <a:pt x="24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7015;p74"/>
            <p:cNvSpPr/>
            <p:nvPr/>
          </p:nvSpPr>
          <p:spPr>
            <a:xfrm>
              <a:off x="7096756" y="1270361"/>
              <a:ext cx="97162" cy="80701"/>
            </a:xfrm>
            <a:custGeom>
              <a:avLst/>
              <a:gdLst/>
              <a:ahLst/>
              <a:cxnLst/>
              <a:rect l="l" t="t" r="r" b="b"/>
              <a:pathLst>
                <a:path w="2668" h="2216" extrusionOk="0">
                  <a:moveTo>
                    <a:pt x="1620" y="1"/>
                  </a:moveTo>
                  <a:cubicBezTo>
                    <a:pt x="1215" y="644"/>
                    <a:pt x="596" y="1120"/>
                    <a:pt x="1" y="1454"/>
                  </a:cubicBezTo>
                  <a:cubicBezTo>
                    <a:pt x="143" y="1501"/>
                    <a:pt x="239" y="1620"/>
                    <a:pt x="239" y="1787"/>
                  </a:cubicBezTo>
                  <a:lnTo>
                    <a:pt x="239" y="2216"/>
                  </a:lnTo>
                  <a:lnTo>
                    <a:pt x="1120" y="2216"/>
                  </a:lnTo>
                  <a:lnTo>
                    <a:pt x="1120" y="1787"/>
                  </a:lnTo>
                  <a:cubicBezTo>
                    <a:pt x="1120" y="1596"/>
                    <a:pt x="1287" y="1430"/>
                    <a:pt x="1477" y="1430"/>
                  </a:cubicBezTo>
                  <a:lnTo>
                    <a:pt x="2668" y="1430"/>
                  </a:lnTo>
                  <a:cubicBezTo>
                    <a:pt x="2573" y="811"/>
                    <a:pt x="2168" y="287"/>
                    <a:pt x="1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7016;p74"/>
            <p:cNvSpPr/>
            <p:nvPr/>
          </p:nvSpPr>
          <p:spPr>
            <a:xfrm>
              <a:off x="7049924" y="1261693"/>
              <a:ext cx="80701" cy="55537"/>
            </a:xfrm>
            <a:custGeom>
              <a:avLst/>
              <a:gdLst/>
              <a:ahLst/>
              <a:cxnLst/>
              <a:rect l="l" t="t" r="r" b="b"/>
              <a:pathLst>
                <a:path w="2216" h="1525" extrusionOk="0">
                  <a:moveTo>
                    <a:pt x="1977" y="1"/>
                  </a:moveTo>
                  <a:cubicBezTo>
                    <a:pt x="1025" y="1"/>
                    <a:pt x="239" y="644"/>
                    <a:pt x="1" y="1525"/>
                  </a:cubicBezTo>
                  <a:cubicBezTo>
                    <a:pt x="620" y="1287"/>
                    <a:pt x="1644" y="810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7017;p74"/>
            <p:cNvSpPr/>
            <p:nvPr/>
          </p:nvSpPr>
          <p:spPr>
            <a:xfrm>
              <a:off x="7048176" y="1347566"/>
              <a:ext cx="32157" cy="32120"/>
            </a:xfrm>
            <a:custGeom>
              <a:avLst/>
              <a:gdLst/>
              <a:ahLst/>
              <a:cxnLst/>
              <a:rect l="l" t="t" r="r" b="b"/>
              <a:pathLst>
                <a:path w="883" h="882" extrusionOk="0">
                  <a:moveTo>
                    <a:pt x="1" y="0"/>
                  </a:moveTo>
                  <a:lnTo>
                    <a:pt x="1" y="881"/>
                  </a:lnTo>
                  <a:lnTo>
                    <a:pt x="882" y="881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7018;p74"/>
            <p:cNvSpPr/>
            <p:nvPr/>
          </p:nvSpPr>
          <p:spPr>
            <a:xfrm>
              <a:off x="7163546" y="1347566"/>
              <a:ext cx="32120" cy="3212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0" y="0"/>
                  </a:moveTo>
                  <a:lnTo>
                    <a:pt x="0" y="881"/>
                  </a:lnTo>
                  <a:lnTo>
                    <a:pt x="881" y="881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7078;p74"/>
          <p:cNvGrpSpPr/>
          <p:nvPr/>
        </p:nvGrpSpPr>
        <p:grpSpPr>
          <a:xfrm>
            <a:off x="2361283" y="3946711"/>
            <a:ext cx="332034" cy="304218"/>
            <a:chOff x="4733479" y="3976217"/>
            <a:chExt cx="436245" cy="435408"/>
          </a:xfrm>
        </p:grpSpPr>
        <p:sp>
          <p:nvSpPr>
            <p:cNvPr id="88" name="Google Shape;7079;p74"/>
            <p:cNvSpPr/>
            <p:nvPr/>
          </p:nvSpPr>
          <p:spPr>
            <a:xfrm>
              <a:off x="4815856" y="3976217"/>
              <a:ext cx="313118" cy="435408"/>
            </a:xfrm>
            <a:custGeom>
              <a:avLst/>
              <a:gdLst/>
              <a:ahLst/>
              <a:cxnLst/>
              <a:rect l="l" t="t" r="r" b="b"/>
              <a:pathLst>
                <a:path w="8598" h="11956" extrusionOk="0">
                  <a:moveTo>
                    <a:pt x="3716" y="1"/>
                  </a:moveTo>
                  <a:cubicBezTo>
                    <a:pt x="2382" y="1"/>
                    <a:pt x="1167" y="429"/>
                    <a:pt x="167" y="1168"/>
                  </a:cubicBezTo>
                  <a:cubicBezTo>
                    <a:pt x="524" y="1572"/>
                    <a:pt x="858" y="2072"/>
                    <a:pt x="1096" y="2573"/>
                  </a:cubicBezTo>
                  <a:cubicBezTo>
                    <a:pt x="1334" y="3097"/>
                    <a:pt x="1620" y="3859"/>
                    <a:pt x="1477" y="4525"/>
                  </a:cubicBezTo>
                  <a:cubicBezTo>
                    <a:pt x="1406" y="5002"/>
                    <a:pt x="1120" y="5335"/>
                    <a:pt x="691" y="5502"/>
                  </a:cubicBezTo>
                  <a:cubicBezTo>
                    <a:pt x="286" y="5668"/>
                    <a:pt x="24" y="5978"/>
                    <a:pt x="0" y="6335"/>
                  </a:cubicBezTo>
                  <a:cubicBezTo>
                    <a:pt x="0" y="6692"/>
                    <a:pt x="262" y="7026"/>
                    <a:pt x="715" y="7240"/>
                  </a:cubicBezTo>
                  <a:cubicBezTo>
                    <a:pt x="1144" y="7455"/>
                    <a:pt x="1477" y="7931"/>
                    <a:pt x="1644" y="8621"/>
                  </a:cubicBezTo>
                  <a:cubicBezTo>
                    <a:pt x="1787" y="9217"/>
                    <a:pt x="1787" y="9884"/>
                    <a:pt x="1644" y="10431"/>
                  </a:cubicBezTo>
                  <a:cubicBezTo>
                    <a:pt x="1525" y="10836"/>
                    <a:pt x="1358" y="11146"/>
                    <a:pt x="1120" y="11360"/>
                  </a:cubicBezTo>
                  <a:cubicBezTo>
                    <a:pt x="1906" y="11741"/>
                    <a:pt x="2787" y="11955"/>
                    <a:pt x="3716" y="11955"/>
                  </a:cubicBezTo>
                  <a:cubicBezTo>
                    <a:pt x="5716" y="11955"/>
                    <a:pt x="7502" y="10955"/>
                    <a:pt x="8598" y="9455"/>
                  </a:cubicBezTo>
                  <a:cubicBezTo>
                    <a:pt x="8407" y="9336"/>
                    <a:pt x="8264" y="9169"/>
                    <a:pt x="8121" y="9026"/>
                  </a:cubicBezTo>
                  <a:cubicBezTo>
                    <a:pt x="8074" y="8955"/>
                    <a:pt x="8002" y="8860"/>
                    <a:pt x="7955" y="8812"/>
                  </a:cubicBezTo>
                  <a:cubicBezTo>
                    <a:pt x="7073" y="9622"/>
                    <a:pt x="6383" y="9860"/>
                    <a:pt x="5859" y="9860"/>
                  </a:cubicBezTo>
                  <a:cubicBezTo>
                    <a:pt x="5621" y="9860"/>
                    <a:pt x="5430" y="9812"/>
                    <a:pt x="5263" y="9741"/>
                  </a:cubicBezTo>
                  <a:cubicBezTo>
                    <a:pt x="4906" y="9598"/>
                    <a:pt x="4597" y="9312"/>
                    <a:pt x="4406" y="8931"/>
                  </a:cubicBezTo>
                  <a:cubicBezTo>
                    <a:pt x="4216" y="8598"/>
                    <a:pt x="4120" y="8193"/>
                    <a:pt x="4097" y="7764"/>
                  </a:cubicBezTo>
                  <a:cubicBezTo>
                    <a:pt x="4049" y="6907"/>
                    <a:pt x="4359" y="6216"/>
                    <a:pt x="4882" y="5930"/>
                  </a:cubicBezTo>
                  <a:cubicBezTo>
                    <a:pt x="5502" y="5621"/>
                    <a:pt x="6002" y="4835"/>
                    <a:pt x="6168" y="4287"/>
                  </a:cubicBezTo>
                  <a:cubicBezTo>
                    <a:pt x="6240" y="4049"/>
                    <a:pt x="6216" y="3930"/>
                    <a:pt x="6216" y="3882"/>
                  </a:cubicBezTo>
                  <a:cubicBezTo>
                    <a:pt x="6168" y="3882"/>
                    <a:pt x="6026" y="3882"/>
                    <a:pt x="5787" y="4025"/>
                  </a:cubicBezTo>
                  <a:cubicBezTo>
                    <a:pt x="5473" y="4192"/>
                    <a:pt x="5150" y="4274"/>
                    <a:pt x="4856" y="4274"/>
                  </a:cubicBezTo>
                  <a:cubicBezTo>
                    <a:pt x="4438" y="4274"/>
                    <a:pt x="4078" y="4109"/>
                    <a:pt x="3882" y="3787"/>
                  </a:cubicBezTo>
                  <a:cubicBezTo>
                    <a:pt x="3787" y="3597"/>
                    <a:pt x="3644" y="3192"/>
                    <a:pt x="3978" y="2620"/>
                  </a:cubicBezTo>
                  <a:cubicBezTo>
                    <a:pt x="4192" y="2215"/>
                    <a:pt x="4644" y="1811"/>
                    <a:pt x="5263" y="1406"/>
                  </a:cubicBezTo>
                  <a:cubicBezTo>
                    <a:pt x="5454" y="1263"/>
                    <a:pt x="5525" y="1144"/>
                    <a:pt x="5621" y="929"/>
                  </a:cubicBezTo>
                  <a:cubicBezTo>
                    <a:pt x="5692" y="763"/>
                    <a:pt x="5787" y="596"/>
                    <a:pt x="5930" y="405"/>
                  </a:cubicBezTo>
                  <a:cubicBezTo>
                    <a:pt x="5240" y="144"/>
                    <a:pt x="4501" y="1"/>
                    <a:pt x="37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7080;p74"/>
            <p:cNvSpPr/>
            <p:nvPr/>
          </p:nvSpPr>
          <p:spPr>
            <a:xfrm>
              <a:off x="4975437" y="4002256"/>
              <a:ext cx="194287" cy="307728"/>
            </a:xfrm>
            <a:custGeom>
              <a:avLst/>
              <a:gdLst/>
              <a:ahLst/>
              <a:cxnLst/>
              <a:rect l="l" t="t" r="r" b="b"/>
              <a:pathLst>
                <a:path w="5335" h="8450" extrusionOk="0">
                  <a:moveTo>
                    <a:pt x="2215" y="0"/>
                  </a:moveTo>
                  <a:cubicBezTo>
                    <a:pt x="2025" y="167"/>
                    <a:pt x="1953" y="333"/>
                    <a:pt x="1882" y="500"/>
                  </a:cubicBezTo>
                  <a:cubicBezTo>
                    <a:pt x="1763" y="762"/>
                    <a:pt x="1620" y="1024"/>
                    <a:pt x="1263" y="1262"/>
                  </a:cubicBezTo>
                  <a:cubicBezTo>
                    <a:pt x="215" y="1953"/>
                    <a:pt x="0" y="2524"/>
                    <a:pt x="119" y="2715"/>
                  </a:cubicBezTo>
                  <a:cubicBezTo>
                    <a:pt x="171" y="2792"/>
                    <a:pt x="307" y="2856"/>
                    <a:pt x="497" y="2856"/>
                  </a:cubicBezTo>
                  <a:cubicBezTo>
                    <a:pt x="656" y="2856"/>
                    <a:pt x="854" y="2811"/>
                    <a:pt x="1072" y="2691"/>
                  </a:cubicBezTo>
                  <a:cubicBezTo>
                    <a:pt x="1350" y="2538"/>
                    <a:pt x="1596" y="2466"/>
                    <a:pt x="1809" y="2466"/>
                  </a:cubicBezTo>
                  <a:cubicBezTo>
                    <a:pt x="1961" y="2466"/>
                    <a:pt x="2096" y="2503"/>
                    <a:pt x="2215" y="2572"/>
                  </a:cubicBezTo>
                  <a:cubicBezTo>
                    <a:pt x="2334" y="2643"/>
                    <a:pt x="2548" y="2858"/>
                    <a:pt x="2525" y="3310"/>
                  </a:cubicBezTo>
                  <a:cubicBezTo>
                    <a:pt x="2501" y="4096"/>
                    <a:pt x="1763" y="5358"/>
                    <a:pt x="834" y="5835"/>
                  </a:cubicBezTo>
                  <a:cubicBezTo>
                    <a:pt x="572" y="5977"/>
                    <a:pt x="381" y="6478"/>
                    <a:pt x="429" y="7025"/>
                  </a:cubicBezTo>
                  <a:cubicBezTo>
                    <a:pt x="453" y="7573"/>
                    <a:pt x="691" y="8192"/>
                    <a:pt x="1143" y="8383"/>
                  </a:cubicBezTo>
                  <a:cubicBezTo>
                    <a:pt x="1248" y="8427"/>
                    <a:pt x="1360" y="8449"/>
                    <a:pt x="1480" y="8449"/>
                  </a:cubicBezTo>
                  <a:cubicBezTo>
                    <a:pt x="1937" y="8449"/>
                    <a:pt x="2503" y="8134"/>
                    <a:pt x="3144" y="7549"/>
                  </a:cubicBezTo>
                  <a:cubicBezTo>
                    <a:pt x="3311" y="7383"/>
                    <a:pt x="3477" y="7359"/>
                    <a:pt x="3596" y="7359"/>
                  </a:cubicBezTo>
                  <a:cubicBezTo>
                    <a:pt x="3906" y="7383"/>
                    <a:pt x="4096" y="7644"/>
                    <a:pt x="4287" y="7859"/>
                  </a:cubicBezTo>
                  <a:cubicBezTo>
                    <a:pt x="4358" y="7930"/>
                    <a:pt x="4477" y="8073"/>
                    <a:pt x="4549" y="8121"/>
                  </a:cubicBezTo>
                  <a:cubicBezTo>
                    <a:pt x="4573" y="8097"/>
                    <a:pt x="4597" y="8073"/>
                    <a:pt x="4668" y="8002"/>
                  </a:cubicBezTo>
                  <a:cubicBezTo>
                    <a:pt x="5097" y="7168"/>
                    <a:pt x="5335" y="6239"/>
                    <a:pt x="5335" y="5263"/>
                  </a:cubicBezTo>
                  <a:cubicBezTo>
                    <a:pt x="5335" y="3001"/>
                    <a:pt x="4073" y="1024"/>
                    <a:pt x="2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7081;p74"/>
            <p:cNvSpPr/>
            <p:nvPr/>
          </p:nvSpPr>
          <p:spPr>
            <a:xfrm>
              <a:off x="4733479" y="4035214"/>
              <a:ext cx="121452" cy="339120"/>
            </a:xfrm>
            <a:custGeom>
              <a:avLst/>
              <a:gdLst/>
              <a:ahLst/>
              <a:cxnLst/>
              <a:rect l="l" t="t" r="r" b="b"/>
              <a:pathLst>
                <a:path w="3335" h="9312" extrusionOk="0">
                  <a:moveTo>
                    <a:pt x="1905" y="0"/>
                  </a:moveTo>
                  <a:cubicBezTo>
                    <a:pt x="738" y="1095"/>
                    <a:pt x="0" y="2643"/>
                    <a:pt x="0" y="4358"/>
                  </a:cubicBezTo>
                  <a:cubicBezTo>
                    <a:pt x="0" y="6406"/>
                    <a:pt x="1072" y="8240"/>
                    <a:pt x="2667" y="9311"/>
                  </a:cubicBezTo>
                  <a:cubicBezTo>
                    <a:pt x="2977" y="9288"/>
                    <a:pt x="3144" y="8930"/>
                    <a:pt x="3239" y="8621"/>
                  </a:cubicBezTo>
                  <a:cubicBezTo>
                    <a:pt x="3334" y="8192"/>
                    <a:pt x="3334" y="7644"/>
                    <a:pt x="3215" y="7168"/>
                  </a:cubicBezTo>
                  <a:cubicBezTo>
                    <a:pt x="3120" y="6716"/>
                    <a:pt x="2905" y="6358"/>
                    <a:pt x="2667" y="6263"/>
                  </a:cubicBezTo>
                  <a:cubicBezTo>
                    <a:pt x="1953" y="5906"/>
                    <a:pt x="1548" y="5334"/>
                    <a:pt x="1572" y="4691"/>
                  </a:cubicBezTo>
                  <a:cubicBezTo>
                    <a:pt x="1596" y="4048"/>
                    <a:pt x="2024" y="3501"/>
                    <a:pt x="2691" y="3239"/>
                  </a:cubicBezTo>
                  <a:cubicBezTo>
                    <a:pt x="2905" y="3144"/>
                    <a:pt x="3025" y="3001"/>
                    <a:pt x="3072" y="2786"/>
                  </a:cubicBezTo>
                  <a:cubicBezTo>
                    <a:pt x="3215" y="2048"/>
                    <a:pt x="2596" y="786"/>
                    <a:pt x="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7131;p74"/>
          <p:cNvGrpSpPr/>
          <p:nvPr/>
        </p:nvGrpSpPr>
        <p:grpSpPr>
          <a:xfrm>
            <a:off x="5137028" y="3232279"/>
            <a:ext cx="290418" cy="350525"/>
            <a:chOff x="2609538" y="3975780"/>
            <a:chExt cx="339994" cy="435881"/>
          </a:xfrm>
        </p:grpSpPr>
        <p:sp>
          <p:nvSpPr>
            <p:cNvPr id="116" name="Google Shape;7132;p74"/>
            <p:cNvSpPr/>
            <p:nvPr/>
          </p:nvSpPr>
          <p:spPr>
            <a:xfrm>
              <a:off x="2609538" y="3975780"/>
              <a:ext cx="62492" cy="123637"/>
            </a:xfrm>
            <a:custGeom>
              <a:avLst/>
              <a:gdLst/>
              <a:ahLst/>
              <a:cxnLst/>
              <a:rect l="l" t="t" r="r" b="b"/>
              <a:pathLst>
                <a:path w="1716" h="3395" extrusionOk="0">
                  <a:moveTo>
                    <a:pt x="1334" y="1"/>
                  </a:moveTo>
                  <a:cubicBezTo>
                    <a:pt x="1286" y="1"/>
                    <a:pt x="1239" y="13"/>
                    <a:pt x="1191" y="36"/>
                  </a:cubicBezTo>
                  <a:cubicBezTo>
                    <a:pt x="1096" y="60"/>
                    <a:pt x="1024" y="132"/>
                    <a:pt x="1001" y="227"/>
                  </a:cubicBezTo>
                  <a:lnTo>
                    <a:pt x="24" y="2870"/>
                  </a:lnTo>
                  <a:cubicBezTo>
                    <a:pt x="0" y="2966"/>
                    <a:pt x="0" y="3061"/>
                    <a:pt x="48" y="3156"/>
                  </a:cubicBezTo>
                  <a:cubicBezTo>
                    <a:pt x="96" y="3251"/>
                    <a:pt x="167" y="3299"/>
                    <a:pt x="262" y="3323"/>
                  </a:cubicBezTo>
                  <a:lnTo>
                    <a:pt x="501" y="3394"/>
                  </a:lnTo>
                  <a:cubicBezTo>
                    <a:pt x="524" y="3370"/>
                    <a:pt x="524" y="3370"/>
                    <a:pt x="524" y="3347"/>
                  </a:cubicBezTo>
                  <a:lnTo>
                    <a:pt x="1691" y="203"/>
                  </a:lnTo>
                  <a:cubicBezTo>
                    <a:pt x="1691" y="179"/>
                    <a:pt x="1691" y="156"/>
                    <a:pt x="1715" y="156"/>
                  </a:cubicBezTo>
                  <a:lnTo>
                    <a:pt x="1477" y="36"/>
                  </a:lnTo>
                  <a:cubicBezTo>
                    <a:pt x="1429" y="13"/>
                    <a:pt x="1382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7133;p74"/>
            <p:cNvSpPr/>
            <p:nvPr/>
          </p:nvSpPr>
          <p:spPr>
            <a:xfrm>
              <a:off x="2867993" y="4088966"/>
              <a:ext cx="81539" cy="89369"/>
            </a:xfrm>
            <a:custGeom>
              <a:avLst/>
              <a:gdLst/>
              <a:ahLst/>
              <a:cxnLst/>
              <a:rect l="l" t="t" r="r" b="b"/>
              <a:pathLst>
                <a:path w="2239" h="2454" extrusionOk="0">
                  <a:moveTo>
                    <a:pt x="715" y="1"/>
                  </a:moveTo>
                  <a:lnTo>
                    <a:pt x="0" y="1977"/>
                  </a:lnTo>
                  <a:lnTo>
                    <a:pt x="1238" y="2430"/>
                  </a:lnTo>
                  <a:cubicBezTo>
                    <a:pt x="1262" y="2453"/>
                    <a:pt x="1310" y="2453"/>
                    <a:pt x="1358" y="2453"/>
                  </a:cubicBezTo>
                  <a:cubicBezTo>
                    <a:pt x="1405" y="2453"/>
                    <a:pt x="1453" y="2453"/>
                    <a:pt x="1500" y="2430"/>
                  </a:cubicBezTo>
                  <a:cubicBezTo>
                    <a:pt x="1596" y="2382"/>
                    <a:pt x="1643" y="2310"/>
                    <a:pt x="1691" y="2215"/>
                  </a:cubicBezTo>
                  <a:lnTo>
                    <a:pt x="2167" y="905"/>
                  </a:lnTo>
                  <a:cubicBezTo>
                    <a:pt x="2239" y="715"/>
                    <a:pt x="2143" y="524"/>
                    <a:pt x="1953" y="453"/>
                  </a:cubicBezTo>
                  <a:lnTo>
                    <a:pt x="7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7134;p74"/>
            <p:cNvSpPr/>
            <p:nvPr/>
          </p:nvSpPr>
          <p:spPr>
            <a:xfrm>
              <a:off x="2703204" y="4015257"/>
              <a:ext cx="167411" cy="150077"/>
            </a:xfrm>
            <a:custGeom>
              <a:avLst/>
              <a:gdLst/>
              <a:ahLst/>
              <a:cxnLst/>
              <a:rect l="l" t="t" r="r" b="b"/>
              <a:pathLst>
                <a:path w="4597" h="4121" extrusionOk="0">
                  <a:moveTo>
                    <a:pt x="1024" y="0"/>
                  </a:moveTo>
                  <a:lnTo>
                    <a:pt x="0" y="2834"/>
                  </a:lnTo>
                  <a:lnTo>
                    <a:pt x="2048" y="3334"/>
                  </a:lnTo>
                  <a:lnTo>
                    <a:pt x="2048" y="4120"/>
                  </a:lnTo>
                  <a:cubicBezTo>
                    <a:pt x="2144" y="4096"/>
                    <a:pt x="2263" y="4073"/>
                    <a:pt x="2382" y="4073"/>
                  </a:cubicBezTo>
                  <a:cubicBezTo>
                    <a:pt x="2501" y="4073"/>
                    <a:pt x="2620" y="4096"/>
                    <a:pt x="2739" y="4120"/>
                  </a:cubicBezTo>
                  <a:lnTo>
                    <a:pt x="2739" y="3525"/>
                  </a:lnTo>
                  <a:lnTo>
                    <a:pt x="3858" y="3811"/>
                  </a:lnTo>
                  <a:lnTo>
                    <a:pt x="4597" y="1739"/>
                  </a:lnTo>
                  <a:lnTo>
                    <a:pt x="10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7135;p74"/>
            <p:cNvSpPr/>
            <p:nvPr/>
          </p:nvSpPr>
          <p:spPr>
            <a:xfrm>
              <a:off x="2650289" y="3983173"/>
              <a:ext cx="71160" cy="140535"/>
            </a:xfrm>
            <a:custGeom>
              <a:avLst/>
              <a:gdLst/>
              <a:ahLst/>
              <a:cxnLst/>
              <a:rect l="l" t="t" r="r" b="b"/>
              <a:pathLst>
                <a:path w="1954" h="3859" extrusionOk="0">
                  <a:moveTo>
                    <a:pt x="1550" y="0"/>
                  </a:moveTo>
                  <a:cubicBezTo>
                    <a:pt x="1413" y="0"/>
                    <a:pt x="1276" y="91"/>
                    <a:pt x="1239" y="238"/>
                  </a:cubicBezTo>
                  <a:lnTo>
                    <a:pt x="72" y="3406"/>
                  </a:lnTo>
                  <a:cubicBezTo>
                    <a:pt x="1" y="3572"/>
                    <a:pt x="96" y="3787"/>
                    <a:pt x="286" y="3834"/>
                  </a:cubicBezTo>
                  <a:cubicBezTo>
                    <a:pt x="310" y="3858"/>
                    <a:pt x="358" y="3858"/>
                    <a:pt x="406" y="3858"/>
                  </a:cubicBezTo>
                  <a:cubicBezTo>
                    <a:pt x="548" y="3858"/>
                    <a:pt x="668" y="3787"/>
                    <a:pt x="739" y="3644"/>
                  </a:cubicBezTo>
                  <a:lnTo>
                    <a:pt x="1882" y="476"/>
                  </a:lnTo>
                  <a:cubicBezTo>
                    <a:pt x="1953" y="286"/>
                    <a:pt x="1858" y="95"/>
                    <a:pt x="1668" y="24"/>
                  </a:cubicBezTo>
                  <a:cubicBezTo>
                    <a:pt x="1630" y="8"/>
                    <a:pt x="1590" y="0"/>
                    <a:pt x="1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7136;p74"/>
            <p:cNvSpPr/>
            <p:nvPr/>
          </p:nvSpPr>
          <p:spPr>
            <a:xfrm>
              <a:off x="2777787" y="4290172"/>
              <a:ext cx="25201" cy="121452"/>
            </a:xfrm>
            <a:custGeom>
              <a:avLst/>
              <a:gdLst/>
              <a:ahLst/>
              <a:cxnLst/>
              <a:rect l="l" t="t" r="r" b="b"/>
              <a:pathLst>
                <a:path w="692" h="3335" extrusionOk="0">
                  <a:moveTo>
                    <a:pt x="0" y="0"/>
                  </a:moveTo>
                  <a:lnTo>
                    <a:pt x="0" y="2977"/>
                  </a:lnTo>
                  <a:cubicBezTo>
                    <a:pt x="0" y="3168"/>
                    <a:pt x="143" y="3334"/>
                    <a:pt x="334" y="3334"/>
                  </a:cubicBezTo>
                  <a:cubicBezTo>
                    <a:pt x="524" y="3334"/>
                    <a:pt x="691" y="3168"/>
                    <a:pt x="691" y="2977"/>
                  </a:cubicBezTo>
                  <a:lnTo>
                    <a:pt x="691" y="0"/>
                  </a:lnTo>
                  <a:cubicBezTo>
                    <a:pt x="572" y="24"/>
                    <a:pt x="453" y="48"/>
                    <a:pt x="334" y="48"/>
                  </a:cubicBezTo>
                  <a:cubicBezTo>
                    <a:pt x="215" y="48"/>
                    <a:pt x="96" y="2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7137;p74"/>
            <p:cNvSpPr/>
            <p:nvPr/>
          </p:nvSpPr>
          <p:spPr>
            <a:xfrm>
              <a:off x="2814204" y="4272838"/>
              <a:ext cx="92828" cy="138787"/>
            </a:xfrm>
            <a:custGeom>
              <a:avLst/>
              <a:gdLst/>
              <a:ahLst/>
              <a:cxnLst/>
              <a:rect l="l" t="t" r="r" b="b"/>
              <a:pathLst>
                <a:path w="2549" h="3811" extrusionOk="0">
                  <a:moveTo>
                    <a:pt x="572" y="0"/>
                  </a:moveTo>
                  <a:cubicBezTo>
                    <a:pt x="429" y="167"/>
                    <a:pt x="215" y="310"/>
                    <a:pt x="1" y="381"/>
                  </a:cubicBezTo>
                  <a:lnTo>
                    <a:pt x="1858" y="3644"/>
                  </a:lnTo>
                  <a:cubicBezTo>
                    <a:pt x="1906" y="3739"/>
                    <a:pt x="2025" y="3810"/>
                    <a:pt x="2144" y="3810"/>
                  </a:cubicBezTo>
                  <a:cubicBezTo>
                    <a:pt x="2215" y="3810"/>
                    <a:pt x="2263" y="3787"/>
                    <a:pt x="2334" y="3763"/>
                  </a:cubicBezTo>
                  <a:cubicBezTo>
                    <a:pt x="2501" y="3668"/>
                    <a:pt x="2549" y="3453"/>
                    <a:pt x="2454" y="3287"/>
                  </a:cubicBez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7138;p74"/>
            <p:cNvSpPr/>
            <p:nvPr/>
          </p:nvSpPr>
          <p:spPr>
            <a:xfrm>
              <a:off x="2672831" y="4272838"/>
              <a:ext cx="93702" cy="138824"/>
            </a:xfrm>
            <a:custGeom>
              <a:avLst/>
              <a:gdLst/>
              <a:ahLst/>
              <a:cxnLst/>
              <a:rect l="l" t="t" r="r" b="b"/>
              <a:pathLst>
                <a:path w="2573" h="3812" extrusionOk="0">
                  <a:moveTo>
                    <a:pt x="1977" y="0"/>
                  </a:moveTo>
                  <a:lnTo>
                    <a:pt x="96" y="3287"/>
                  </a:lnTo>
                  <a:cubicBezTo>
                    <a:pt x="1" y="3453"/>
                    <a:pt x="72" y="3668"/>
                    <a:pt x="239" y="3763"/>
                  </a:cubicBezTo>
                  <a:cubicBezTo>
                    <a:pt x="296" y="3796"/>
                    <a:pt x="359" y="3811"/>
                    <a:pt x="421" y="3811"/>
                  </a:cubicBezTo>
                  <a:cubicBezTo>
                    <a:pt x="539" y="3811"/>
                    <a:pt x="653" y="3753"/>
                    <a:pt x="715" y="3644"/>
                  </a:cubicBezTo>
                  <a:lnTo>
                    <a:pt x="2573" y="381"/>
                  </a:lnTo>
                  <a:cubicBezTo>
                    <a:pt x="2335" y="310"/>
                    <a:pt x="2144" y="167"/>
                    <a:pt x="1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7139;p74"/>
            <p:cNvSpPr/>
            <p:nvPr/>
          </p:nvSpPr>
          <p:spPr>
            <a:xfrm>
              <a:off x="2751785" y="4189551"/>
              <a:ext cx="77205" cy="76367"/>
            </a:xfrm>
            <a:custGeom>
              <a:avLst/>
              <a:gdLst/>
              <a:ahLst/>
              <a:cxnLst/>
              <a:rect l="l" t="t" r="r" b="b"/>
              <a:pathLst>
                <a:path w="2120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44"/>
                    <a:pt x="476" y="2097"/>
                    <a:pt x="1048" y="2097"/>
                  </a:cubicBezTo>
                  <a:cubicBezTo>
                    <a:pt x="1643" y="2097"/>
                    <a:pt x="2119" y="1644"/>
                    <a:pt x="2119" y="1049"/>
                  </a:cubicBezTo>
                  <a:cubicBezTo>
                    <a:pt x="2119" y="477"/>
                    <a:pt x="1643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3" name="Google Shape;6243;p46"/>
          <p:cNvSpPr txBox="1">
            <a:spLocks noGrp="1"/>
          </p:cNvSpPr>
          <p:nvPr>
            <p:ph type="subTitle" idx="3"/>
          </p:nvPr>
        </p:nvSpPr>
        <p:spPr>
          <a:xfrm>
            <a:off x="5188016" y="1799392"/>
            <a:ext cx="2694997" cy="2869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600" dirty="0">
                <a:latin typeface="Bahnschrift Light" panose="020B0502040204020203" pitchFamily="34" charset="0"/>
              </a:rPr>
              <a:t>За такою картою </a:t>
            </a:r>
            <a:r>
              <a:rPr lang="ru-RU" sz="1600" dirty="0" err="1">
                <a:latin typeface="Bahnschrift Light" panose="020B0502040204020203" pitchFamily="34" charset="0"/>
              </a:rPr>
              <a:t>можна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протягом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декількох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десятиліть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безпомилково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визначати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відповідність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між</a:t>
            </a:r>
            <a:r>
              <a:rPr lang="ru-RU" sz="1600" dirty="0">
                <a:latin typeface="Bahnschrift Light" panose="020B0502040204020203" pitchFamily="34" charset="0"/>
              </a:rPr>
              <a:t> датою та </a:t>
            </a:r>
            <a:r>
              <a:rPr lang="ru-RU" sz="1600" dirty="0" err="1">
                <a:latin typeface="Bahnschrift Light" panose="020B0502040204020203" pitchFamily="34" charset="0"/>
              </a:rPr>
              <a:t>проекцію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Сонця</a:t>
            </a:r>
            <a:r>
              <a:rPr lang="ru-RU" sz="1600" dirty="0">
                <a:latin typeface="Bahnschrift Light" panose="020B0502040204020203" pitchFamily="34" charset="0"/>
              </a:rPr>
              <a:t> на </a:t>
            </a:r>
            <a:r>
              <a:rPr lang="ru-RU" sz="1600" dirty="0" err="1">
                <a:latin typeface="Bahnschrift Light" panose="020B0502040204020203" pitchFamily="34" charset="0"/>
              </a:rPr>
              <a:t>певне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>
                <a:latin typeface="Bahnschrift Light" panose="020B0502040204020203" pitchFamily="34" charset="0"/>
              </a:rPr>
              <a:t>зодіакальне</a:t>
            </a:r>
            <a:r>
              <a:rPr lang="ru-RU" sz="1600" dirty="0">
                <a:latin typeface="Bahnschrift Light" panose="020B0502040204020203" pitchFamily="34" charset="0"/>
              </a:rPr>
              <a:t> </a:t>
            </a:r>
            <a:r>
              <a:rPr lang="ru-RU" sz="1600" dirty="0" err="1" smtClean="0">
                <a:latin typeface="Bahnschrift Light" panose="020B0502040204020203" pitchFamily="34" charset="0"/>
              </a:rPr>
              <a:t>сузір’я</a:t>
            </a:r>
            <a:r>
              <a:rPr lang="uk-UA" sz="1600" dirty="0" smtClean="0">
                <a:latin typeface="Bahnschrift Light" panose="020B0502040204020203" pitchFamily="34" charset="0"/>
              </a:rPr>
              <a:t>. </a:t>
            </a:r>
            <a:r>
              <a:rPr lang="uk-UA" sz="1600" dirty="0">
                <a:latin typeface="Bahnschrift Light" panose="020B0502040204020203" pitchFamily="34" charset="0"/>
              </a:rPr>
              <a:t>Адже, як було </a:t>
            </a:r>
            <a:r>
              <a:rPr lang="uk-UA" sz="1600" dirty="0" smtClean="0">
                <a:latin typeface="Bahnschrift Light" panose="020B0502040204020203" pitchFamily="34" charset="0"/>
              </a:rPr>
              <a:t>зазначено, </a:t>
            </a:r>
            <a:r>
              <a:rPr lang="uk-UA" sz="1600" dirty="0">
                <a:latin typeface="Bahnschrift Light" panose="020B0502040204020203" pitchFamily="34" charset="0"/>
              </a:rPr>
              <a:t>карта має похибку в 1,4º за століття.</a:t>
            </a:r>
            <a:endParaRPr sz="1600" dirty="0">
              <a:latin typeface="Bahnschrift Light" panose="020B0502040204020203" pitchFamily="34" charset="0"/>
            </a:endParaRPr>
          </a:p>
        </p:txBody>
      </p:sp>
      <p:sp>
        <p:nvSpPr>
          <p:cNvPr id="6245" name="Google Shape;6245;p46"/>
          <p:cNvSpPr txBox="1">
            <a:spLocks noGrp="1"/>
          </p:cNvSpPr>
          <p:nvPr>
            <p:ph type="subTitle" idx="5"/>
          </p:nvPr>
        </p:nvSpPr>
        <p:spPr>
          <a:xfrm>
            <a:off x="3997538" y="763761"/>
            <a:ext cx="4821668" cy="10356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r"/>
            <a:r>
              <a:rPr lang="uk-UA" b="0" dirty="0">
                <a:latin typeface="Bahnschrift SemiBold" panose="020B0502040204020203" pitchFamily="34" charset="0"/>
              </a:rPr>
              <a:t>М</a:t>
            </a:r>
            <a:r>
              <a:rPr lang="uk-UA" b="0" dirty="0" smtClean="0">
                <a:latin typeface="Bahnschrift SemiBold" panose="020B0502040204020203" pitchFamily="34" charset="0"/>
              </a:rPr>
              <a:t>аленька </a:t>
            </a:r>
            <a:r>
              <a:rPr lang="uk-UA" b="0" dirty="0">
                <a:latin typeface="Bahnschrift SemiBold" panose="020B0502040204020203" pitchFamily="34" charset="0"/>
              </a:rPr>
              <a:t>копія </a:t>
            </a:r>
            <a:r>
              <a:rPr lang="ru-RU" b="0" dirty="0" err="1">
                <a:latin typeface="Bahnschrift SemiBold" panose="020B0502040204020203" pitchFamily="34" charset="0"/>
              </a:rPr>
              <a:t>велетенського</a:t>
            </a:r>
            <a:r>
              <a:rPr lang="ru-RU" b="0" dirty="0">
                <a:latin typeface="Bahnschrift SemiBold" panose="020B0502040204020203" pitchFamily="34" charset="0"/>
              </a:rPr>
              <a:t> </a:t>
            </a:r>
            <a:r>
              <a:rPr lang="ru-RU" b="0" dirty="0" err="1">
                <a:latin typeface="Bahnschrift SemiBold" panose="020B0502040204020203" pitchFamily="34" charset="0"/>
              </a:rPr>
              <a:t>астрономічного</a:t>
            </a:r>
            <a:r>
              <a:rPr lang="ru-RU" b="0" dirty="0">
                <a:latin typeface="Bahnschrift SemiBold" panose="020B0502040204020203" pitchFamily="34" charset="0"/>
              </a:rPr>
              <a:t> </a:t>
            </a:r>
            <a:r>
              <a:rPr lang="uk-UA" b="0" dirty="0">
                <a:latin typeface="Bahnschrift SemiBold" panose="020B0502040204020203" pitchFamily="34" charset="0"/>
              </a:rPr>
              <a:t>зодіакального </a:t>
            </a:r>
            <a:r>
              <a:rPr lang="ru-RU" b="0" dirty="0" err="1" smtClean="0">
                <a:latin typeface="Bahnschrift SemiBold" panose="020B0502040204020203" pitchFamily="34" charset="0"/>
              </a:rPr>
              <a:t>годинника</a:t>
            </a:r>
            <a:endParaRPr lang="uk-UA" b="0" dirty="0">
              <a:latin typeface="Bahnschrift SemiBold" panose="020B0502040204020203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7" y="539777"/>
            <a:ext cx="4260553" cy="4111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8" name="Google Shape;6295;p47"/>
          <p:cNvSpPr/>
          <p:nvPr/>
        </p:nvSpPr>
        <p:spPr>
          <a:xfrm rot="20935117">
            <a:off x="7098426" y="4133090"/>
            <a:ext cx="327135" cy="312253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49" name="Google Shape;6295;p47"/>
          <p:cNvSpPr/>
          <p:nvPr/>
        </p:nvSpPr>
        <p:spPr>
          <a:xfrm>
            <a:off x="7367708" y="3933175"/>
            <a:ext cx="200039" cy="198020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8" name="Google Shape;6698;p63"/>
          <p:cNvSpPr txBox="1">
            <a:spLocks noGrp="1"/>
          </p:cNvSpPr>
          <p:nvPr>
            <p:ph type="subTitle" idx="3"/>
          </p:nvPr>
        </p:nvSpPr>
        <p:spPr>
          <a:xfrm>
            <a:off x="3055492" y="1514899"/>
            <a:ext cx="3019466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dirty="0">
                <a:latin typeface="Bahnschrift SemiBold" panose="020B0502040204020203" pitchFamily="34" charset="0"/>
              </a:rPr>
              <a:t>н</a:t>
            </a:r>
            <a:r>
              <a:rPr lang="uk-UA" sz="2000" b="1" dirty="0" smtClean="0">
                <a:latin typeface="Bahnschrift SemiBold" panose="020B0502040204020203" pitchFamily="34" charset="0"/>
                <a:sym typeface="Syne"/>
              </a:rPr>
              <a:t>а Наукових пікніках</a:t>
            </a:r>
            <a:endParaRPr sz="2000" b="1" dirty="0">
              <a:latin typeface="Bahnschrift SemiBold" panose="020B0502040204020203" pitchFamily="34" charset="0"/>
              <a:sym typeface="Syne"/>
            </a:endParaRPr>
          </a:p>
        </p:txBody>
      </p:sp>
      <p:sp>
        <p:nvSpPr>
          <p:cNvPr id="6702" name="Google Shape;6702;p63"/>
          <p:cNvSpPr txBox="1">
            <a:spLocks noGrp="1"/>
          </p:cNvSpPr>
          <p:nvPr>
            <p:ph type="title"/>
          </p:nvPr>
        </p:nvSpPr>
        <p:spPr>
          <a:xfrm>
            <a:off x="713225" y="16826"/>
            <a:ext cx="7704000" cy="1557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latin typeface="Bahnschrift SemiBold" panose="020B0502040204020203" pitchFamily="34" charset="0"/>
              </a:rPr>
              <a:t>Презентація можливостей демонстраційного зодіакального годинника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6704" name="Google Shape;6704;p63"/>
          <p:cNvSpPr txBox="1">
            <a:spLocks noGrp="1"/>
          </p:cNvSpPr>
          <p:nvPr>
            <p:ph type="subTitle" idx="2"/>
          </p:nvPr>
        </p:nvSpPr>
        <p:spPr>
          <a:xfrm>
            <a:off x="3220106" y="1907267"/>
            <a:ext cx="5594824" cy="2843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algn="l"/>
            <a:r>
              <a:rPr lang="ru-RU" dirty="0" err="1" smtClean="0">
                <a:latin typeface="Bahnschrift Light" panose="020B0502040204020203" pitchFamily="34" charset="0"/>
              </a:rPr>
              <a:t>Результати</a:t>
            </a:r>
            <a:r>
              <a:rPr lang="ru-RU" dirty="0" smtClean="0">
                <a:latin typeface="Bahnschrift Light" panose="020B0502040204020203" pitchFamily="34" charset="0"/>
              </a:rPr>
              <a:t> </a:t>
            </a:r>
            <a:r>
              <a:rPr lang="ru-RU" dirty="0" err="1" smtClean="0">
                <a:latin typeface="Bahnschrift Light" panose="020B0502040204020203" pitchFamily="34" charset="0"/>
              </a:rPr>
              <a:t>науково-дослідницької</a:t>
            </a:r>
            <a:r>
              <a:rPr lang="ru-RU" dirty="0" smtClean="0">
                <a:latin typeface="Bahnschrift Light" panose="020B0502040204020203" pitchFamily="34" charset="0"/>
              </a:rPr>
              <a:t> </a:t>
            </a:r>
            <a:r>
              <a:rPr lang="ru-RU" dirty="0" err="1" smtClean="0">
                <a:latin typeface="Bahnschrift Light" panose="020B0502040204020203" pitchFamily="34" charset="0"/>
              </a:rPr>
              <a:t>роботи</a:t>
            </a:r>
            <a:r>
              <a:rPr lang="ru-RU" dirty="0" smtClean="0">
                <a:latin typeface="Bahnschrift Light" panose="020B0502040204020203" pitchFamily="34" charset="0"/>
              </a:rPr>
              <a:t> </a:t>
            </a:r>
            <a:r>
              <a:rPr lang="ru-RU" dirty="0" err="1" smtClean="0">
                <a:latin typeface="Bahnschrift Light" panose="020B0502040204020203" pitchFamily="34" charset="0"/>
              </a:rPr>
              <a:t>були</a:t>
            </a:r>
            <a:r>
              <a:rPr lang="ru-RU" dirty="0" smtClean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презентовані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під</a:t>
            </a:r>
            <a:r>
              <a:rPr lang="ru-RU" dirty="0">
                <a:latin typeface="Bahnschrift Light" panose="020B0502040204020203" pitchFamily="34" charset="0"/>
              </a:rPr>
              <a:t> час </a:t>
            </a:r>
            <a:r>
              <a:rPr lang="ru-RU" dirty="0" err="1" smtClean="0">
                <a:latin typeface="Bahnschrift Light" panose="020B0502040204020203" pitchFamily="34" charset="0"/>
              </a:rPr>
              <a:t>пізнавального</a:t>
            </a:r>
            <a:r>
              <a:rPr lang="ru-RU" dirty="0" smtClean="0">
                <a:latin typeface="Bahnschrift Light" panose="020B0502040204020203" pitchFamily="34" charset="0"/>
              </a:rPr>
              <a:t> заходу.</a:t>
            </a:r>
          </a:p>
          <a:p>
            <a:pPr marL="0" algn="l"/>
            <a:endParaRPr lang="ru-RU" dirty="0">
              <a:latin typeface="Bahnschrift Light" panose="020B0502040204020203" pitchFamily="34" charset="0"/>
            </a:endParaRPr>
          </a:p>
          <a:p>
            <a:pPr marL="0" algn="l"/>
            <a:r>
              <a:rPr lang="uk-UA" dirty="0" smtClean="0">
                <a:latin typeface="Bahnschrift Light" panose="020B0502040204020203" pitchFamily="34" charset="0"/>
              </a:rPr>
              <a:t>Діти </a:t>
            </a:r>
            <a:r>
              <a:rPr lang="uk-UA" dirty="0">
                <a:latin typeface="Bahnschrift Light" panose="020B0502040204020203" pitchFamily="34" charset="0"/>
              </a:rPr>
              <a:t>та дорослі дізнавалися, під яким сузір’ям вони народилися насправді, і як прецесія змінила уявлення про </a:t>
            </a:r>
            <a:r>
              <a:rPr lang="uk-UA" dirty="0" smtClean="0">
                <a:latin typeface="Bahnschrift Light" panose="020B0502040204020203" pitchFamily="34" charset="0"/>
              </a:rPr>
              <a:t>зодіак, могли </a:t>
            </a:r>
            <a:r>
              <a:rPr lang="ru-RU" dirty="0" err="1">
                <a:latin typeface="Bahnschrift Light" panose="020B0502040204020203" pitchFamily="34" charset="0"/>
              </a:rPr>
              <a:t>скористатися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рухомою</a:t>
            </a:r>
            <a:r>
              <a:rPr lang="ru-RU" dirty="0">
                <a:latin typeface="Bahnschrift Light" panose="020B0502040204020203" pitchFamily="34" charset="0"/>
              </a:rPr>
              <a:t> картою </a:t>
            </a:r>
            <a:r>
              <a:rPr lang="ru-RU" dirty="0" err="1">
                <a:latin typeface="Bahnschrift Light" panose="020B0502040204020203" pitchFamily="34" charset="0"/>
              </a:rPr>
              <a:t>зоряного</a:t>
            </a:r>
            <a:r>
              <a:rPr lang="ru-RU" dirty="0">
                <a:latin typeface="Bahnschrift Light" panose="020B0502040204020203" pitchFamily="34" charset="0"/>
              </a:rPr>
              <a:t> неба</a:t>
            </a:r>
            <a:r>
              <a:rPr lang="uk-UA" dirty="0" smtClean="0">
                <a:latin typeface="Bahnschrift Light" panose="020B0502040204020203" pitchFamily="34" charset="0"/>
              </a:rPr>
              <a:t>. </a:t>
            </a:r>
            <a:r>
              <a:rPr lang="uk-UA" dirty="0">
                <a:latin typeface="Bahnschrift Light" panose="020B0502040204020203" pitchFamily="34" charset="0"/>
              </a:rPr>
              <a:t>Такий формат дозволив зробити складну тему простою, цікавою й зрозумілою для кожного.</a:t>
            </a:r>
            <a:endParaRPr lang="ru-RU" dirty="0">
              <a:latin typeface="Bahnschrift Light" panose="020B0502040204020203" pitchFamily="34" charset="0"/>
            </a:endParaRPr>
          </a:p>
          <a:p>
            <a:pPr marL="0" algn="l"/>
            <a:endParaRPr lang="ru-RU" dirty="0" smtClean="0">
              <a:latin typeface="Bahnschrift Light" panose="020B0502040204020203" pitchFamily="34" charset="0"/>
            </a:endParaRPr>
          </a:p>
          <a:p>
            <a:pPr marL="0" algn="l"/>
            <a:r>
              <a:rPr lang="ru-RU" dirty="0" smtClean="0">
                <a:latin typeface="Bahnschrift Light" panose="020B0502040204020203" pitchFamily="34" charset="0"/>
              </a:rPr>
              <a:t>Таким </a:t>
            </a:r>
            <a:r>
              <a:rPr lang="ru-RU" dirty="0">
                <a:latin typeface="Bahnschrift Light" panose="020B0502040204020203" pitchFamily="34" charset="0"/>
              </a:rPr>
              <a:t>чином, </a:t>
            </a:r>
            <a:r>
              <a:rPr lang="ru-RU" dirty="0" err="1">
                <a:latin typeface="Bahnschrift Light" panose="020B0502040204020203" pitchFamily="34" charset="0"/>
              </a:rPr>
              <a:t>було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реалізовано</a:t>
            </a:r>
            <a:r>
              <a:rPr lang="ru-RU" dirty="0">
                <a:latin typeface="Bahnschrift Light" panose="020B0502040204020203" pitchFamily="34" charset="0"/>
              </a:rPr>
              <a:t> мету </a:t>
            </a:r>
            <a:r>
              <a:rPr lang="uk-UA" dirty="0" smtClean="0">
                <a:latin typeface="Bahnschrift Light" panose="020B0502040204020203" pitchFamily="34" charset="0"/>
              </a:rPr>
              <a:t>розвитку астрономічної грамотності, формування </a:t>
            </a:r>
            <a:r>
              <a:rPr lang="ru-RU" dirty="0" smtClean="0">
                <a:latin typeface="Bahnschrift Light" panose="020B0502040204020203" pitchFamily="34" charset="0"/>
              </a:rPr>
              <a:t>критичного </a:t>
            </a:r>
            <a:r>
              <a:rPr lang="ru-RU" dirty="0" err="1">
                <a:latin typeface="Bahnschrift Light" panose="020B0502040204020203" pitchFamily="34" charset="0"/>
              </a:rPr>
              <a:t>мислення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щодо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традиційних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>
                <a:latin typeface="Bahnschrift Light" panose="020B0502040204020203" pitchFamily="34" charset="0"/>
              </a:rPr>
              <a:t>астрологічних</a:t>
            </a:r>
            <a:r>
              <a:rPr lang="ru-RU" dirty="0">
                <a:latin typeface="Bahnschrift Light" panose="020B0502040204020203" pitchFamily="34" charset="0"/>
              </a:rPr>
              <a:t> </a:t>
            </a:r>
            <a:r>
              <a:rPr lang="ru-RU" dirty="0" err="1" smtClean="0">
                <a:latin typeface="Bahnschrift Light" panose="020B0502040204020203" pitchFamily="34" charset="0"/>
              </a:rPr>
              <a:t>уявлень</a:t>
            </a:r>
            <a:r>
              <a:rPr lang="ru-RU" dirty="0" smtClean="0">
                <a:latin typeface="Bahnschrift Light" panose="020B0502040204020203" pitchFamily="34" charset="0"/>
              </a:rPr>
              <a:t> </a:t>
            </a:r>
            <a:r>
              <a:rPr lang="uk-UA" dirty="0" smtClean="0">
                <a:latin typeface="Bahnschrift Light" panose="020B0502040204020203" pitchFamily="34" charset="0"/>
              </a:rPr>
              <a:t>та популяризації науки й </a:t>
            </a:r>
            <a:r>
              <a:rPr lang="ru-RU" dirty="0" err="1" smtClean="0">
                <a:latin typeface="Bahnschrift Light" panose="020B0502040204020203" pitchFamily="34" charset="0"/>
              </a:rPr>
              <a:t>наукових</a:t>
            </a:r>
            <a:r>
              <a:rPr lang="ru-RU" dirty="0" smtClean="0">
                <a:latin typeface="Bahnschrift Light" panose="020B0502040204020203" pitchFamily="34" charset="0"/>
              </a:rPr>
              <a:t> </a:t>
            </a:r>
            <a:r>
              <a:rPr lang="ru-RU" dirty="0" err="1" smtClean="0">
                <a:latin typeface="Bahnschrift Light" panose="020B0502040204020203" pitchFamily="34" charset="0"/>
              </a:rPr>
              <a:t>знань</a:t>
            </a:r>
            <a:r>
              <a:rPr lang="ru-RU" dirty="0" smtClean="0">
                <a:latin typeface="Bahnschrift Light" panose="020B0502040204020203" pitchFamily="34" charset="0"/>
              </a:rPr>
              <a:t>.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6715" name="Google Shape;6715;p63"/>
          <p:cNvSpPr/>
          <p:nvPr/>
        </p:nvSpPr>
        <p:spPr>
          <a:xfrm>
            <a:off x="7960350" y="250163"/>
            <a:ext cx="730259" cy="578678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6" name="Google Shape;6716;p63"/>
          <p:cNvSpPr/>
          <p:nvPr/>
        </p:nvSpPr>
        <p:spPr>
          <a:xfrm flipH="1">
            <a:off x="713225" y="4181449"/>
            <a:ext cx="529044" cy="373719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5723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0" y="1205567"/>
            <a:ext cx="2332452" cy="3487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705" name="Google Shape;6705;p63"/>
          <p:cNvGrpSpPr/>
          <p:nvPr/>
        </p:nvGrpSpPr>
        <p:grpSpPr>
          <a:xfrm>
            <a:off x="5812779" y="1161922"/>
            <a:ext cx="852637" cy="852629"/>
            <a:chOff x="-25134800" y="-6360725"/>
            <a:chExt cx="424050" cy="424025"/>
          </a:xfrm>
        </p:grpSpPr>
        <p:sp>
          <p:nvSpPr>
            <p:cNvPr id="6706" name="Google Shape;6706;p63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63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63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63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0" name="Google Shape;6710;p63"/>
          <p:cNvGrpSpPr/>
          <p:nvPr/>
        </p:nvGrpSpPr>
        <p:grpSpPr>
          <a:xfrm>
            <a:off x="5559388" y="1061107"/>
            <a:ext cx="506782" cy="506795"/>
            <a:chOff x="-25134800" y="-6360725"/>
            <a:chExt cx="424050" cy="424025"/>
          </a:xfrm>
        </p:grpSpPr>
        <p:sp>
          <p:nvSpPr>
            <p:cNvPr id="6711" name="Google Shape;6711;p63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63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3" name="Google Shape;6713;p63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4" name="Google Shape;6714;p63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36801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791" y="1043765"/>
            <a:ext cx="3949509" cy="3817340"/>
          </a:xfrm>
          <a:prstGeom prst="rect">
            <a:avLst/>
          </a:prstGeom>
        </p:spPr>
      </p:pic>
      <p:sp>
        <p:nvSpPr>
          <p:cNvPr id="6390" name="Google Shape;6390;p51"/>
          <p:cNvSpPr txBox="1">
            <a:spLocks noGrp="1"/>
          </p:cNvSpPr>
          <p:nvPr>
            <p:ph type="title"/>
          </p:nvPr>
        </p:nvSpPr>
        <p:spPr>
          <a:xfrm>
            <a:off x="1254958" y="497140"/>
            <a:ext cx="3397800" cy="6055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latin typeface="Bahnschrift SemiBold" panose="020B0502040204020203" pitchFamily="34" charset="0"/>
              </a:rPr>
              <a:t>Висновки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6391" name="Google Shape;6391;p51"/>
          <p:cNvSpPr txBox="1">
            <a:spLocks noGrp="1"/>
          </p:cNvSpPr>
          <p:nvPr>
            <p:ph type="subTitle" idx="1"/>
          </p:nvPr>
        </p:nvSpPr>
        <p:spPr>
          <a:xfrm>
            <a:off x="223630" y="1083823"/>
            <a:ext cx="4232198" cy="9735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/>
            <a:r>
              <a:rPr lang="uk-UA" sz="1200" dirty="0">
                <a:latin typeface="Bahnschrift Light" panose="020B0502040204020203" pitchFamily="34" charset="0"/>
              </a:rPr>
              <a:t>Спостерігаючи рух Сонця, Місяця та планет на тлі сузір’їв, люди, мабуть, намагались не тільки створювати прогнози, але й фіксувати важливі події, вести календар, тобто сконструювати зодіакальний годинник</a:t>
            </a:r>
            <a:r>
              <a:rPr lang="uk-UA" sz="1200" dirty="0" smtClean="0">
                <a:latin typeface="Bahnschrift Light" panose="020B0502040204020203" pitchFamily="34" charset="0"/>
              </a:rPr>
              <a:t>.</a:t>
            </a:r>
          </a:p>
          <a:p>
            <a:pPr marL="0"/>
            <a:endParaRPr lang="uk-UA" sz="1200" dirty="0">
              <a:latin typeface="Bahnschrift Light" panose="020B0502040204020203" pitchFamily="34" charset="0"/>
            </a:endParaRPr>
          </a:p>
        </p:txBody>
      </p:sp>
      <p:grpSp>
        <p:nvGrpSpPr>
          <p:cNvPr id="6392" name="Google Shape;6392;p51"/>
          <p:cNvGrpSpPr/>
          <p:nvPr/>
        </p:nvGrpSpPr>
        <p:grpSpPr>
          <a:xfrm>
            <a:off x="4506722" y="713526"/>
            <a:ext cx="1422900" cy="1422985"/>
            <a:chOff x="-25134800" y="-6360725"/>
            <a:chExt cx="424050" cy="424025"/>
          </a:xfrm>
        </p:grpSpPr>
        <p:sp>
          <p:nvSpPr>
            <p:cNvPr id="6393" name="Google Shape;6393;p51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51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51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51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97" name="Google Shape;6397;p51"/>
          <p:cNvSpPr/>
          <p:nvPr/>
        </p:nvSpPr>
        <p:spPr>
          <a:xfrm flipH="1">
            <a:off x="372100" y="280754"/>
            <a:ext cx="546124" cy="432772"/>
          </a:xfrm>
          <a:custGeom>
            <a:avLst/>
            <a:gdLst/>
            <a:ahLst/>
            <a:cxnLst/>
            <a:rect l="l" t="t" r="r" b="b"/>
            <a:pathLst>
              <a:path w="11521" h="5959" extrusionOk="0">
                <a:moveTo>
                  <a:pt x="11430" y="213"/>
                </a:moveTo>
                <a:cubicBezTo>
                  <a:pt x="11521" y="426"/>
                  <a:pt x="882" y="5776"/>
                  <a:pt x="670" y="5867"/>
                </a:cubicBezTo>
                <a:cubicBezTo>
                  <a:pt x="457" y="5958"/>
                  <a:pt x="183" y="5867"/>
                  <a:pt x="92" y="5685"/>
                </a:cubicBezTo>
                <a:cubicBezTo>
                  <a:pt x="1" y="5472"/>
                  <a:pt x="92" y="5198"/>
                  <a:pt x="274" y="5107"/>
                </a:cubicBezTo>
                <a:cubicBezTo>
                  <a:pt x="487" y="5016"/>
                  <a:pt x="11308" y="1"/>
                  <a:pt x="11430" y="213"/>
                </a:cubicBezTo>
                <a:close/>
              </a:path>
            </a:pathLst>
          </a:custGeom>
          <a:solidFill>
            <a:srgbClr val="FFFFFF">
              <a:alpha val="43400"/>
            </a:srgbClr>
          </a:solidFill>
          <a:ln>
            <a:noFill/>
          </a:ln>
          <a:effectLst>
            <a:outerShdw blurRad="185738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Прямокутник 7"/>
          <p:cNvSpPr/>
          <p:nvPr/>
        </p:nvSpPr>
        <p:spPr>
          <a:xfrm>
            <a:off x="223630" y="1980512"/>
            <a:ext cx="519640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/>
            <a:r>
              <a:rPr lang="uk-UA" dirty="0">
                <a:solidFill>
                  <a:schemeClr val="accent6"/>
                </a:solidFill>
                <a:latin typeface="Bahnschrift Light" panose="020B0502040204020203" pitchFamily="34" charset="0"/>
              </a:rPr>
              <a:t>Треба враховувати прецесію Землі, щоб реально </a:t>
            </a:r>
            <a:r>
              <a:rPr lang="uk-UA" dirty="0" err="1">
                <a:solidFill>
                  <a:schemeClr val="accent6"/>
                </a:solidFill>
                <a:latin typeface="Bahnschrift Light" panose="020B0502040204020203" pitchFamily="34" charset="0"/>
              </a:rPr>
              <a:t>проєктувати</a:t>
            </a:r>
            <a:r>
              <a:rPr lang="uk-UA" dirty="0">
                <a:solidFill>
                  <a:schemeClr val="accent6"/>
                </a:solidFill>
                <a:latin typeface="Bahnschrift Light" panose="020B0502040204020203" pitchFamily="34" charset="0"/>
              </a:rPr>
              <a:t> Сонце, планети та Місяць на сузір’я й, після ухвалення рішення комісії, виділяти 13 зодіакальних сузір’їв. В навчальних матеріалах потрібно правильно </a:t>
            </a:r>
            <a:r>
              <a:rPr lang="uk-UA" dirty="0" smtClean="0">
                <a:solidFill>
                  <a:schemeClr val="accent6"/>
                </a:solidFill>
                <a:latin typeface="Bahnschrift Light" panose="020B0502040204020203" pitchFamily="34" charset="0"/>
              </a:rPr>
              <a:t>вказувати дати </a:t>
            </a:r>
            <a:r>
              <a:rPr lang="uk-UA" dirty="0">
                <a:solidFill>
                  <a:schemeClr val="accent6"/>
                </a:solidFill>
                <a:latin typeface="Bahnschrift Light" panose="020B0502040204020203" pitchFamily="34" charset="0"/>
              </a:rPr>
              <a:t>перебування Сонця в зодіакальних сузір’ях.</a:t>
            </a:r>
          </a:p>
          <a:p>
            <a:pPr marL="0"/>
            <a:endParaRPr lang="uk-UA" dirty="0">
              <a:solidFill>
                <a:schemeClr val="accent6"/>
              </a:solidFill>
              <a:latin typeface="Bahnschrift Light" panose="020B0502040204020203" pitchFamily="34" charset="0"/>
            </a:endParaRPr>
          </a:p>
          <a:p>
            <a:pPr marL="0"/>
            <a:r>
              <a:rPr lang="uk-UA" dirty="0">
                <a:solidFill>
                  <a:schemeClr val="accent6"/>
                </a:solidFill>
                <a:latin typeface="Bahnschrift Light" panose="020B0502040204020203" pitchFamily="34" charset="0"/>
              </a:rPr>
              <a:t>На прикладі авторської демонстраційної карти зоряного неба, можна показати, як працює найпростіший зодіакальний годинник з однією стрілкою. Для фіксації подій можна було б сконструювати складніший реальний чи віртуальний зодіакальний годинник з багатьма стрілками та рухомою частиною циферблата (з днями та місяцями), що повертається на 1,4 градуса за століття.</a:t>
            </a:r>
          </a:p>
        </p:txBody>
      </p:sp>
      <p:grpSp>
        <p:nvGrpSpPr>
          <p:cNvPr id="18" name="Google Shape;6392;p51"/>
          <p:cNvGrpSpPr/>
          <p:nvPr/>
        </p:nvGrpSpPr>
        <p:grpSpPr>
          <a:xfrm>
            <a:off x="5636297" y="452039"/>
            <a:ext cx="739442" cy="829581"/>
            <a:chOff x="-25134800" y="-6360725"/>
            <a:chExt cx="424050" cy="424025"/>
          </a:xfrm>
        </p:grpSpPr>
        <p:sp>
          <p:nvSpPr>
            <p:cNvPr id="19" name="Google Shape;6393;p51"/>
            <p:cNvSpPr/>
            <p:nvPr/>
          </p:nvSpPr>
          <p:spPr>
            <a:xfrm>
              <a:off x="-24918975" y="-6360725"/>
              <a:ext cx="10650" cy="424025"/>
            </a:xfrm>
            <a:custGeom>
              <a:avLst/>
              <a:gdLst/>
              <a:ahLst/>
              <a:cxnLst/>
              <a:rect l="l" t="t" r="r" b="b"/>
              <a:pathLst>
                <a:path w="426" h="16961" extrusionOk="0">
                  <a:moveTo>
                    <a:pt x="274" y="0"/>
                  </a:moveTo>
                  <a:lnTo>
                    <a:pt x="0" y="8055"/>
                  </a:lnTo>
                  <a:lnTo>
                    <a:pt x="365" y="16961"/>
                  </a:lnTo>
                  <a:lnTo>
                    <a:pt x="426" y="7994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394;p51"/>
            <p:cNvSpPr/>
            <p:nvPr/>
          </p:nvSpPr>
          <p:spPr>
            <a:xfrm>
              <a:off x="-25134800" y="-6163925"/>
              <a:ext cx="424050" cy="11425"/>
            </a:xfrm>
            <a:custGeom>
              <a:avLst/>
              <a:gdLst/>
              <a:ahLst/>
              <a:cxnLst/>
              <a:rect l="l" t="t" r="r" b="b"/>
              <a:pathLst>
                <a:path w="16962" h="457" extrusionOk="0">
                  <a:moveTo>
                    <a:pt x="8907" y="1"/>
                  </a:moveTo>
                  <a:lnTo>
                    <a:pt x="1" y="396"/>
                  </a:lnTo>
                  <a:lnTo>
                    <a:pt x="8968" y="457"/>
                  </a:lnTo>
                  <a:lnTo>
                    <a:pt x="16962" y="274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395;p51"/>
            <p:cNvSpPr/>
            <p:nvPr/>
          </p:nvSpPr>
          <p:spPr>
            <a:xfrm>
              <a:off x="-25032975" y="-6258150"/>
              <a:ext cx="228000" cy="211275"/>
            </a:xfrm>
            <a:custGeom>
              <a:avLst/>
              <a:gdLst/>
              <a:ahLst/>
              <a:cxnLst/>
              <a:rect l="l" t="t" r="r" b="b"/>
              <a:pathLst>
                <a:path w="9120" h="8451" extrusionOk="0">
                  <a:moveTo>
                    <a:pt x="9120" y="1"/>
                  </a:moveTo>
                  <a:lnTo>
                    <a:pt x="4652" y="3830"/>
                  </a:lnTo>
                  <a:lnTo>
                    <a:pt x="1" y="8451"/>
                  </a:lnTo>
                  <a:lnTo>
                    <a:pt x="4895" y="4043"/>
                  </a:lnTo>
                  <a:lnTo>
                    <a:pt x="9120" y="1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396;p51"/>
            <p:cNvSpPr/>
            <p:nvPr/>
          </p:nvSpPr>
          <p:spPr>
            <a:xfrm>
              <a:off x="-25026875" y="-6276375"/>
              <a:ext cx="211275" cy="227975"/>
            </a:xfrm>
            <a:custGeom>
              <a:avLst/>
              <a:gdLst/>
              <a:ahLst/>
              <a:cxnLst/>
              <a:rect l="l" t="t" r="r" b="b"/>
              <a:pathLst>
                <a:path w="8451" h="9119" extrusionOk="0">
                  <a:moveTo>
                    <a:pt x="0" y="0"/>
                  </a:moveTo>
                  <a:lnTo>
                    <a:pt x="4408" y="4863"/>
                  </a:lnTo>
                  <a:lnTo>
                    <a:pt x="8450" y="9119"/>
                  </a:lnTo>
                  <a:lnTo>
                    <a:pt x="4620" y="4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400"/>
              </a:srgbClr>
            </a:solidFill>
            <a:ln>
              <a:noFill/>
            </a:ln>
            <a:effectLst>
              <a:outerShdw blurRad="114300" algn="bl" rotWithShape="0">
                <a:srgbClr val="FFFF99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6318;p47"/>
          <p:cNvGrpSpPr/>
          <p:nvPr/>
        </p:nvGrpSpPr>
        <p:grpSpPr>
          <a:xfrm>
            <a:off x="3126825" y="613454"/>
            <a:ext cx="435408" cy="387701"/>
            <a:chOff x="3294660" y="2601602"/>
            <a:chExt cx="435408" cy="387701"/>
          </a:xfrm>
        </p:grpSpPr>
        <p:sp>
          <p:nvSpPr>
            <p:cNvPr id="48" name="Google Shape;6319;p47"/>
            <p:cNvSpPr/>
            <p:nvPr/>
          </p:nvSpPr>
          <p:spPr>
            <a:xfrm>
              <a:off x="3447322" y="2707432"/>
              <a:ext cx="282745" cy="238535"/>
            </a:xfrm>
            <a:custGeom>
              <a:avLst/>
              <a:gdLst/>
              <a:ahLst/>
              <a:cxnLst/>
              <a:rect l="l" t="t" r="r" b="b"/>
              <a:pathLst>
                <a:path w="7764" h="6550" extrusionOk="0">
                  <a:moveTo>
                    <a:pt x="4239" y="0"/>
                  </a:moveTo>
                  <a:cubicBezTo>
                    <a:pt x="3334" y="0"/>
                    <a:pt x="2453" y="238"/>
                    <a:pt x="1810" y="667"/>
                  </a:cubicBezTo>
                  <a:cubicBezTo>
                    <a:pt x="1786" y="667"/>
                    <a:pt x="1786" y="691"/>
                    <a:pt x="1762" y="691"/>
                  </a:cubicBezTo>
                  <a:lnTo>
                    <a:pt x="1786" y="691"/>
                  </a:lnTo>
                  <a:cubicBezTo>
                    <a:pt x="2120" y="691"/>
                    <a:pt x="2453" y="810"/>
                    <a:pt x="2715" y="977"/>
                  </a:cubicBezTo>
                  <a:cubicBezTo>
                    <a:pt x="3168" y="786"/>
                    <a:pt x="3691" y="691"/>
                    <a:pt x="4239" y="691"/>
                  </a:cubicBezTo>
                  <a:cubicBezTo>
                    <a:pt x="5025" y="691"/>
                    <a:pt x="5740" y="881"/>
                    <a:pt x="6287" y="1262"/>
                  </a:cubicBezTo>
                  <a:cubicBezTo>
                    <a:pt x="6787" y="1572"/>
                    <a:pt x="7049" y="2001"/>
                    <a:pt x="7049" y="2453"/>
                  </a:cubicBezTo>
                  <a:cubicBezTo>
                    <a:pt x="7049" y="3334"/>
                    <a:pt x="6525" y="4168"/>
                    <a:pt x="5573" y="4811"/>
                  </a:cubicBezTo>
                  <a:cubicBezTo>
                    <a:pt x="4549" y="5478"/>
                    <a:pt x="3215" y="5859"/>
                    <a:pt x="1786" y="5859"/>
                  </a:cubicBezTo>
                  <a:cubicBezTo>
                    <a:pt x="1310" y="5859"/>
                    <a:pt x="858" y="5811"/>
                    <a:pt x="429" y="5739"/>
                  </a:cubicBezTo>
                  <a:cubicBezTo>
                    <a:pt x="413" y="5737"/>
                    <a:pt x="396" y="5736"/>
                    <a:pt x="380" y="5736"/>
                  </a:cubicBezTo>
                  <a:cubicBezTo>
                    <a:pt x="207" y="5736"/>
                    <a:pt x="46" y="5851"/>
                    <a:pt x="24" y="6025"/>
                  </a:cubicBezTo>
                  <a:cubicBezTo>
                    <a:pt x="0" y="6216"/>
                    <a:pt x="119" y="6406"/>
                    <a:pt x="310" y="6430"/>
                  </a:cubicBezTo>
                  <a:cubicBezTo>
                    <a:pt x="786" y="6525"/>
                    <a:pt x="1286" y="6549"/>
                    <a:pt x="1786" y="6549"/>
                  </a:cubicBezTo>
                  <a:cubicBezTo>
                    <a:pt x="3358" y="6549"/>
                    <a:pt x="4835" y="6144"/>
                    <a:pt x="5954" y="5406"/>
                  </a:cubicBezTo>
                  <a:cubicBezTo>
                    <a:pt x="7121" y="4620"/>
                    <a:pt x="7764" y="3572"/>
                    <a:pt x="7764" y="2453"/>
                  </a:cubicBezTo>
                  <a:cubicBezTo>
                    <a:pt x="7764" y="1762"/>
                    <a:pt x="7383" y="1143"/>
                    <a:pt x="6668" y="667"/>
                  </a:cubicBezTo>
                  <a:cubicBezTo>
                    <a:pt x="6025" y="238"/>
                    <a:pt x="5168" y="0"/>
                    <a:pt x="4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320;p47"/>
            <p:cNvSpPr/>
            <p:nvPr/>
          </p:nvSpPr>
          <p:spPr>
            <a:xfrm>
              <a:off x="3294660" y="2646724"/>
              <a:ext cx="282782" cy="239372"/>
            </a:xfrm>
            <a:custGeom>
              <a:avLst/>
              <a:gdLst/>
              <a:ahLst/>
              <a:cxnLst/>
              <a:rect l="l" t="t" r="r" b="b"/>
              <a:pathLst>
                <a:path w="7765" h="6573" extrusionOk="0">
                  <a:moveTo>
                    <a:pt x="5978" y="0"/>
                  </a:moveTo>
                  <a:cubicBezTo>
                    <a:pt x="4407" y="0"/>
                    <a:pt x="2930" y="429"/>
                    <a:pt x="1787" y="1167"/>
                  </a:cubicBezTo>
                  <a:cubicBezTo>
                    <a:pt x="644" y="1953"/>
                    <a:pt x="1" y="2977"/>
                    <a:pt x="1" y="4120"/>
                  </a:cubicBezTo>
                  <a:cubicBezTo>
                    <a:pt x="1" y="4787"/>
                    <a:pt x="382" y="5430"/>
                    <a:pt x="1073" y="5906"/>
                  </a:cubicBezTo>
                  <a:cubicBezTo>
                    <a:pt x="1739" y="6335"/>
                    <a:pt x="2597" y="6573"/>
                    <a:pt x="3502" y="6573"/>
                  </a:cubicBezTo>
                  <a:cubicBezTo>
                    <a:pt x="4430" y="6573"/>
                    <a:pt x="5288" y="6335"/>
                    <a:pt x="5954" y="5906"/>
                  </a:cubicBezTo>
                  <a:cubicBezTo>
                    <a:pt x="5954" y="5882"/>
                    <a:pt x="5978" y="5882"/>
                    <a:pt x="6002" y="5859"/>
                  </a:cubicBezTo>
                  <a:lnTo>
                    <a:pt x="5978" y="5859"/>
                  </a:lnTo>
                  <a:cubicBezTo>
                    <a:pt x="5948" y="5861"/>
                    <a:pt x="5917" y="5862"/>
                    <a:pt x="5887" y="5862"/>
                  </a:cubicBezTo>
                  <a:cubicBezTo>
                    <a:pt x="5568" y="5862"/>
                    <a:pt x="5287" y="5749"/>
                    <a:pt x="5026" y="5597"/>
                  </a:cubicBezTo>
                  <a:cubicBezTo>
                    <a:pt x="4573" y="5787"/>
                    <a:pt x="4049" y="5882"/>
                    <a:pt x="3502" y="5882"/>
                  </a:cubicBezTo>
                  <a:cubicBezTo>
                    <a:pt x="2740" y="5882"/>
                    <a:pt x="2001" y="5668"/>
                    <a:pt x="1454" y="5311"/>
                  </a:cubicBezTo>
                  <a:cubicBezTo>
                    <a:pt x="953" y="4977"/>
                    <a:pt x="691" y="4549"/>
                    <a:pt x="691" y="4120"/>
                  </a:cubicBezTo>
                  <a:cubicBezTo>
                    <a:pt x="691" y="3239"/>
                    <a:pt x="1215" y="2405"/>
                    <a:pt x="2192" y="1739"/>
                  </a:cubicBezTo>
                  <a:cubicBezTo>
                    <a:pt x="3192" y="1072"/>
                    <a:pt x="4526" y="715"/>
                    <a:pt x="5978" y="715"/>
                  </a:cubicBezTo>
                  <a:cubicBezTo>
                    <a:pt x="6431" y="715"/>
                    <a:pt x="6883" y="738"/>
                    <a:pt x="7312" y="810"/>
                  </a:cubicBezTo>
                  <a:cubicBezTo>
                    <a:pt x="7337" y="816"/>
                    <a:pt x="7362" y="819"/>
                    <a:pt x="7387" y="819"/>
                  </a:cubicBezTo>
                  <a:cubicBezTo>
                    <a:pt x="7550" y="819"/>
                    <a:pt x="7696" y="690"/>
                    <a:pt x="7717" y="524"/>
                  </a:cubicBezTo>
                  <a:cubicBezTo>
                    <a:pt x="7764" y="357"/>
                    <a:pt x="7622" y="167"/>
                    <a:pt x="7431" y="119"/>
                  </a:cubicBezTo>
                  <a:cubicBezTo>
                    <a:pt x="6955" y="48"/>
                    <a:pt x="6478" y="0"/>
                    <a:pt x="5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321;p47"/>
            <p:cNvSpPr/>
            <p:nvPr/>
          </p:nvSpPr>
          <p:spPr>
            <a:xfrm>
              <a:off x="3474198" y="2758598"/>
              <a:ext cx="76367" cy="76331"/>
            </a:xfrm>
            <a:custGeom>
              <a:avLst/>
              <a:gdLst/>
              <a:ahLst/>
              <a:cxnLst/>
              <a:rect l="l" t="t" r="r" b="b"/>
              <a:pathLst>
                <a:path w="2097" h="2096" extrusionOk="0">
                  <a:moveTo>
                    <a:pt x="1048" y="0"/>
                  </a:moveTo>
                  <a:cubicBezTo>
                    <a:pt x="453" y="0"/>
                    <a:pt x="0" y="453"/>
                    <a:pt x="0" y="1048"/>
                  </a:cubicBezTo>
                  <a:cubicBezTo>
                    <a:pt x="0" y="1620"/>
                    <a:pt x="453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53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6322;p47"/>
            <p:cNvSpPr/>
            <p:nvPr/>
          </p:nvSpPr>
          <p:spPr>
            <a:xfrm>
              <a:off x="3410905" y="2731831"/>
              <a:ext cx="45121" cy="81430"/>
            </a:xfrm>
            <a:custGeom>
              <a:avLst/>
              <a:gdLst/>
              <a:ahLst/>
              <a:cxnLst/>
              <a:rect l="l" t="t" r="r" b="b"/>
              <a:pathLst>
                <a:path w="1239" h="2236" extrusionOk="0">
                  <a:moveTo>
                    <a:pt x="858" y="1"/>
                  </a:moveTo>
                  <a:cubicBezTo>
                    <a:pt x="752" y="1"/>
                    <a:pt x="644" y="53"/>
                    <a:pt x="572" y="140"/>
                  </a:cubicBezTo>
                  <a:cubicBezTo>
                    <a:pt x="191" y="640"/>
                    <a:pt x="0" y="1259"/>
                    <a:pt x="24" y="1902"/>
                  </a:cubicBezTo>
                  <a:cubicBezTo>
                    <a:pt x="48" y="2093"/>
                    <a:pt x="191" y="2236"/>
                    <a:pt x="381" y="2236"/>
                  </a:cubicBezTo>
                  <a:lnTo>
                    <a:pt x="405" y="2236"/>
                  </a:lnTo>
                  <a:cubicBezTo>
                    <a:pt x="595" y="2236"/>
                    <a:pt x="738" y="2069"/>
                    <a:pt x="738" y="1855"/>
                  </a:cubicBezTo>
                  <a:cubicBezTo>
                    <a:pt x="714" y="1402"/>
                    <a:pt x="857" y="926"/>
                    <a:pt x="1143" y="569"/>
                  </a:cubicBezTo>
                  <a:cubicBezTo>
                    <a:pt x="1238" y="402"/>
                    <a:pt x="1215" y="188"/>
                    <a:pt x="1048" y="68"/>
                  </a:cubicBezTo>
                  <a:cubicBezTo>
                    <a:pt x="992" y="22"/>
                    <a:pt x="926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323;p47"/>
            <p:cNvSpPr/>
            <p:nvPr/>
          </p:nvSpPr>
          <p:spPr>
            <a:xfrm>
              <a:off x="3567864" y="2780267"/>
              <a:ext cx="45121" cy="81575"/>
            </a:xfrm>
            <a:custGeom>
              <a:avLst/>
              <a:gdLst/>
              <a:ahLst/>
              <a:cxnLst/>
              <a:rect l="l" t="t" r="r" b="b"/>
              <a:pathLst>
                <a:path w="1239" h="2240" extrusionOk="0">
                  <a:moveTo>
                    <a:pt x="858" y="1"/>
                  </a:moveTo>
                  <a:cubicBezTo>
                    <a:pt x="643" y="1"/>
                    <a:pt x="501" y="167"/>
                    <a:pt x="501" y="358"/>
                  </a:cubicBezTo>
                  <a:cubicBezTo>
                    <a:pt x="524" y="834"/>
                    <a:pt x="381" y="1287"/>
                    <a:pt x="120" y="1668"/>
                  </a:cubicBezTo>
                  <a:cubicBezTo>
                    <a:pt x="0" y="1834"/>
                    <a:pt x="24" y="2049"/>
                    <a:pt x="191" y="2168"/>
                  </a:cubicBezTo>
                  <a:cubicBezTo>
                    <a:pt x="239" y="2215"/>
                    <a:pt x="334" y="2239"/>
                    <a:pt x="405" y="2239"/>
                  </a:cubicBezTo>
                  <a:cubicBezTo>
                    <a:pt x="501" y="2239"/>
                    <a:pt x="620" y="2168"/>
                    <a:pt x="667" y="2096"/>
                  </a:cubicBezTo>
                  <a:cubicBezTo>
                    <a:pt x="1048" y="1572"/>
                    <a:pt x="1239" y="953"/>
                    <a:pt x="1215" y="334"/>
                  </a:cubicBezTo>
                  <a:cubicBezTo>
                    <a:pt x="1215" y="144"/>
                    <a:pt x="1048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324;p47"/>
            <p:cNvSpPr/>
            <p:nvPr/>
          </p:nvSpPr>
          <p:spPr>
            <a:xfrm>
              <a:off x="3370991" y="2601602"/>
              <a:ext cx="26039" cy="26075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68"/>
                    <a:pt x="1" y="358"/>
                  </a:cubicBezTo>
                  <a:cubicBezTo>
                    <a:pt x="24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691" y="168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325;p47"/>
            <p:cNvSpPr/>
            <p:nvPr/>
          </p:nvSpPr>
          <p:spPr>
            <a:xfrm>
              <a:off x="3319825" y="2912098"/>
              <a:ext cx="26039" cy="25201"/>
            </a:xfrm>
            <a:custGeom>
              <a:avLst/>
              <a:gdLst/>
              <a:ahLst/>
              <a:cxnLst/>
              <a:rect l="l" t="t" r="r" b="b"/>
              <a:pathLst>
                <a:path w="715" h="692" extrusionOk="0">
                  <a:moveTo>
                    <a:pt x="358" y="0"/>
                  </a:moveTo>
                  <a:cubicBezTo>
                    <a:pt x="167" y="0"/>
                    <a:pt x="0" y="167"/>
                    <a:pt x="0" y="358"/>
                  </a:cubicBezTo>
                  <a:cubicBezTo>
                    <a:pt x="0" y="548"/>
                    <a:pt x="143" y="691"/>
                    <a:pt x="358" y="691"/>
                  </a:cubicBezTo>
                  <a:cubicBezTo>
                    <a:pt x="548" y="691"/>
                    <a:pt x="715" y="548"/>
                    <a:pt x="715" y="358"/>
                  </a:cubicBezTo>
                  <a:cubicBezTo>
                    <a:pt x="691" y="167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326;p47"/>
            <p:cNvSpPr/>
            <p:nvPr/>
          </p:nvSpPr>
          <p:spPr>
            <a:xfrm>
              <a:off x="3370991" y="2963264"/>
              <a:ext cx="26039" cy="26039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67"/>
                    <a:pt x="1" y="358"/>
                  </a:cubicBezTo>
                  <a:cubicBezTo>
                    <a:pt x="24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691" y="167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327;p47"/>
            <p:cNvSpPr/>
            <p:nvPr/>
          </p:nvSpPr>
          <p:spPr>
            <a:xfrm>
              <a:off x="3601696" y="2963264"/>
              <a:ext cx="26039" cy="26039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67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691" y="167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328;p47"/>
            <p:cNvSpPr/>
            <p:nvPr/>
          </p:nvSpPr>
          <p:spPr>
            <a:xfrm>
              <a:off x="3678865" y="2938100"/>
              <a:ext cx="26075" cy="25201"/>
            </a:xfrm>
            <a:custGeom>
              <a:avLst/>
              <a:gdLst/>
              <a:ahLst/>
              <a:cxnLst/>
              <a:rect l="l" t="t" r="r" b="b"/>
              <a:pathLst>
                <a:path w="716" h="692" extrusionOk="0">
                  <a:moveTo>
                    <a:pt x="358" y="1"/>
                  </a:moveTo>
                  <a:cubicBezTo>
                    <a:pt x="167" y="1"/>
                    <a:pt x="1" y="144"/>
                    <a:pt x="1" y="334"/>
                  </a:cubicBezTo>
                  <a:cubicBezTo>
                    <a:pt x="1" y="525"/>
                    <a:pt x="144" y="691"/>
                    <a:pt x="358" y="691"/>
                  </a:cubicBezTo>
                  <a:cubicBezTo>
                    <a:pt x="525" y="691"/>
                    <a:pt x="715" y="525"/>
                    <a:pt x="691" y="334"/>
                  </a:cubicBezTo>
                  <a:cubicBezTo>
                    <a:pt x="691" y="144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329;p47"/>
            <p:cNvSpPr/>
            <p:nvPr/>
          </p:nvSpPr>
          <p:spPr>
            <a:xfrm>
              <a:off x="3652863" y="2633722"/>
              <a:ext cx="26039" cy="26039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67"/>
                    <a:pt x="0" y="357"/>
                  </a:cubicBezTo>
                  <a:cubicBezTo>
                    <a:pt x="24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691" y="167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330;p47"/>
            <p:cNvSpPr/>
            <p:nvPr/>
          </p:nvSpPr>
          <p:spPr>
            <a:xfrm>
              <a:off x="3577406" y="2601602"/>
              <a:ext cx="26913" cy="26075"/>
            </a:xfrm>
            <a:custGeom>
              <a:avLst/>
              <a:gdLst/>
              <a:ahLst/>
              <a:cxnLst/>
              <a:rect l="l" t="t" r="r" b="b"/>
              <a:pathLst>
                <a:path w="739" h="716" extrusionOk="0">
                  <a:moveTo>
                    <a:pt x="381" y="1"/>
                  </a:moveTo>
                  <a:cubicBezTo>
                    <a:pt x="191" y="1"/>
                    <a:pt x="0" y="168"/>
                    <a:pt x="24" y="358"/>
                  </a:cubicBezTo>
                  <a:cubicBezTo>
                    <a:pt x="24" y="549"/>
                    <a:pt x="167" y="715"/>
                    <a:pt x="381" y="715"/>
                  </a:cubicBezTo>
                  <a:cubicBezTo>
                    <a:pt x="548" y="715"/>
                    <a:pt x="739" y="549"/>
                    <a:pt x="715" y="358"/>
                  </a:cubicBezTo>
                  <a:cubicBezTo>
                    <a:pt x="715" y="168"/>
                    <a:pt x="572" y="1"/>
                    <a:pt x="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3" name="Google Shape;6933;p73"/>
          <p:cNvSpPr txBox="1">
            <a:spLocks noGrp="1"/>
          </p:cNvSpPr>
          <p:nvPr>
            <p:ph type="body" idx="1"/>
          </p:nvPr>
        </p:nvSpPr>
        <p:spPr>
          <a:xfrm>
            <a:off x="720000" y="1215741"/>
            <a:ext cx="7520128" cy="3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 algn="l">
              <a:buFont typeface="+mj-lt"/>
              <a:buAutoNum type="arabicPeriod"/>
            </a:pPr>
            <a:r>
              <a:rPr lang="uk-UA" sz="16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Ophiuchus</a:t>
            </a:r>
            <a:r>
              <a:rPr lang="uk-UA" sz="1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 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IAU. </a:t>
            </a:r>
            <a:r>
              <a:rPr lang="uk-UA" sz="1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Wikipedia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. URL: 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  <a:hlinkClick r:id="rId3"/>
              </a:rPr>
              <a:t>https://en.wikipedia.org/wiki/File:Ophiuchus_IAU.svg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 (дата звернення: 11.02.2025).</a:t>
            </a:r>
          </a:p>
          <a:p>
            <a:pPr marL="482600" indent="-342900" algn="l">
              <a:buFont typeface="+mj-lt"/>
              <a:buAutoNum type="arabicPeriod"/>
            </a:pPr>
            <a:r>
              <a:rPr lang="uk-UA" sz="1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Підручник 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Астрономія 11 клас </a:t>
            </a:r>
            <a:r>
              <a:rPr lang="uk-UA" sz="1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Пришляк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 2019 рівень стандарту. Електронна шкільна бібліотека онлайн. URL: 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  <a:hlinkClick r:id="rId4"/>
              </a:rPr>
              <a:t>https://shkola.in.ua/1085-astronomiia-11-klas-pryshliak-2019.html#google_vignette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 (дата звернення: 11.02.2025</a:t>
            </a:r>
            <a:r>
              <a:rPr lang="uk-UA" sz="1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).</a:t>
            </a:r>
          </a:p>
          <a:p>
            <a:pPr marL="482600" indent="-342900" algn="l">
              <a:buFont typeface="+mj-lt"/>
              <a:buAutoNum type="arabicPeriod"/>
            </a:pPr>
            <a:r>
              <a:rPr lang="uk-UA" sz="1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Климишин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 І.А. Календар і основи Пасхалії. — Тернопіль: Навчальна книга –. Богдан, 2013. — 64 </a:t>
            </a:r>
            <a:r>
              <a:rPr lang="uk-UA" sz="1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с.</a:t>
            </a:r>
          </a:p>
          <a:p>
            <a:pPr marL="482600" indent="-342900" algn="l">
              <a:buFont typeface="+mj-lt"/>
              <a:buAutoNum type="arabicPeriod"/>
            </a:pPr>
            <a:r>
              <a:rPr lang="uk-UA" sz="16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Лозко</a:t>
            </a:r>
            <a:r>
              <a:rPr lang="uk-UA" sz="1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 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Г.С. Українське народознавство. — Вид.5-те зі змінами та </a:t>
            </a:r>
            <a:r>
              <a:rPr lang="uk-UA" sz="1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доповн</a:t>
            </a:r>
            <a:r>
              <a:rPr lang="uk-UA" sz="1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" panose="020B0502040204020203" pitchFamily="34" charset="0"/>
              </a:rPr>
              <a:t>. — Тернопіль: Мандрівець, 2011. — 512 с.</a:t>
            </a:r>
            <a:endParaRPr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ahnschrift SemiBold" panose="020B0502040204020203" pitchFamily="34" charset="0"/>
              <a:ea typeface="Syne"/>
              <a:cs typeface="Syne"/>
              <a:sym typeface="Syne"/>
            </a:endParaRPr>
          </a:p>
        </p:txBody>
      </p:sp>
      <p:sp>
        <p:nvSpPr>
          <p:cNvPr id="6934" name="Google Shape;6934;p7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latin typeface="Bahnschrift SemiBold" panose="020B0502040204020203" pitchFamily="34" charset="0"/>
              </a:rPr>
              <a:t>Список використаних джерел</a:t>
            </a:r>
            <a:endParaRPr dirty="0">
              <a:latin typeface="Bahnschrift SemiBold" panose="020B0502040204020203" pitchFamily="34" charset="0"/>
            </a:endParaRPr>
          </a:p>
        </p:txBody>
      </p:sp>
      <p:sp>
        <p:nvSpPr>
          <p:cNvPr id="9" name="Google Shape;6934;p73"/>
          <p:cNvSpPr txBox="1">
            <a:spLocks/>
          </p:cNvSpPr>
          <p:nvPr/>
        </p:nvSpPr>
        <p:spPr>
          <a:xfrm>
            <a:off x="536128" y="403124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r"/>
            <a:r>
              <a:rPr lang="uk-UA" dirty="0" smtClean="0">
                <a:latin typeface="Bahnschrift SemiBold" panose="020B0502040204020203" pitchFamily="34" charset="0"/>
              </a:rPr>
              <a:t>Дякую за увагу!</a:t>
            </a:r>
            <a:endParaRPr lang="uk-UA" dirty="0">
              <a:latin typeface="Bahnschrift SemiBold" panose="020B0502040204020203" pitchFamily="34" charset="0"/>
            </a:endParaRPr>
          </a:p>
        </p:txBody>
      </p:sp>
      <p:grpSp>
        <p:nvGrpSpPr>
          <p:cNvPr id="10" name="Google Shape;7175;p74"/>
          <p:cNvGrpSpPr/>
          <p:nvPr/>
        </p:nvGrpSpPr>
        <p:grpSpPr>
          <a:xfrm>
            <a:off x="7315343" y="581443"/>
            <a:ext cx="431074" cy="436282"/>
            <a:chOff x="3296408" y="1915606"/>
            <a:chExt cx="431074" cy="436282"/>
          </a:xfrm>
        </p:grpSpPr>
        <p:sp>
          <p:nvSpPr>
            <p:cNvPr id="11" name="Google Shape;7176;p74"/>
            <p:cNvSpPr/>
            <p:nvPr/>
          </p:nvSpPr>
          <p:spPr>
            <a:xfrm>
              <a:off x="3296408" y="1915606"/>
              <a:ext cx="200369" cy="201243"/>
            </a:xfrm>
            <a:custGeom>
              <a:avLst/>
              <a:gdLst/>
              <a:ahLst/>
              <a:cxnLst/>
              <a:rect l="l" t="t" r="r" b="b"/>
              <a:pathLst>
                <a:path w="5502" h="5526" extrusionOk="0">
                  <a:moveTo>
                    <a:pt x="2739" y="1"/>
                  </a:moveTo>
                  <a:cubicBezTo>
                    <a:pt x="2549" y="1"/>
                    <a:pt x="2406" y="167"/>
                    <a:pt x="2406" y="358"/>
                  </a:cubicBezTo>
                  <a:cubicBezTo>
                    <a:pt x="2406" y="1477"/>
                    <a:pt x="1477" y="2406"/>
                    <a:pt x="358" y="2406"/>
                  </a:cubicBezTo>
                  <a:lnTo>
                    <a:pt x="334" y="2406"/>
                  </a:lnTo>
                  <a:cubicBezTo>
                    <a:pt x="143" y="2406"/>
                    <a:pt x="1" y="2549"/>
                    <a:pt x="1" y="2739"/>
                  </a:cubicBezTo>
                  <a:cubicBezTo>
                    <a:pt x="1" y="2930"/>
                    <a:pt x="143" y="3097"/>
                    <a:pt x="334" y="3097"/>
                  </a:cubicBezTo>
                  <a:lnTo>
                    <a:pt x="358" y="3097"/>
                  </a:lnTo>
                  <a:cubicBezTo>
                    <a:pt x="1477" y="3097"/>
                    <a:pt x="2406" y="4002"/>
                    <a:pt x="2406" y="5145"/>
                  </a:cubicBezTo>
                  <a:lnTo>
                    <a:pt x="2406" y="5168"/>
                  </a:lnTo>
                  <a:cubicBezTo>
                    <a:pt x="2406" y="5359"/>
                    <a:pt x="2572" y="5526"/>
                    <a:pt x="2763" y="5526"/>
                  </a:cubicBezTo>
                  <a:cubicBezTo>
                    <a:pt x="2953" y="5526"/>
                    <a:pt x="3120" y="5359"/>
                    <a:pt x="3120" y="5168"/>
                  </a:cubicBezTo>
                  <a:lnTo>
                    <a:pt x="3120" y="5145"/>
                  </a:lnTo>
                  <a:cubicBezTo>
                    <a:pt x="3120" y="4597"/>
                    <a:pt x="3335" y="4097"/>
                    <a:pt x="3716" y="3692"/>
                  </a:cubicBezTo>
                  <a:cubicBezTo>
                    <a:pt x="4097" y="3311"/>
                    <a:pt x="4597" y="3120"/>
                    <a:pt x="5144" y="3120"/>
                  </a:cubicBezTo>
                  <a:cubicBezTo>
                    <a:pt x="5192" y="3120"/>
                    <a:pt x="5216" y="3097"/>
                    <a:pt x="5264" y="3097"/>
                  </a:cubicBezTo>
                  <a:cubicBezTo>
                    <a:pt x="5406" y="3049"/>
                    <a:pt x="5502" y="2930"/>
                    <a:pt x="5502" y="2763"/>
                  </a:cubicBezTo>
                  <a:cubicBezTo>
                    <a:pt x="5502" y="2573"/>
                    <a:pt x="5359" y="2406"/>
                    <a:pt x="5168" y="2406"/>
                  </a:cubicBezTo>
                  <a:lnTo>
                    <a:pt x="5121" y="2406"/>
                  </a:lnTo>
                  <a:cubicBezTo>
                    <a:pt x="4001" y="2406"/>
                    <a:pt x="3096" y="1477"/>
                    <a:pt x="3096" y="382"/>
                  </a:cubicBezTo>
                  <a:lnTo>
                    <a:pt x="3096" y="358"/>
                  </a:lnTo>
                  <a:cubicBezTo>
                    <a:pt x="3096" y="167"/>
                    <a:pt x="2953" y="1"/>
                    <a:pt x="2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177;p74"/>
            <p:cNvSpPr/>
            <p:nvPr/>
          </p:nvSpPr>
          <p:spPr>
            <a:xfrm>
              <a:off x="3362324" y="2150644"/>
              <a:ext cx="201243" cy="201243"/>
            </a:xfrm>
            <a:custGeom>
              <a:avLst/>
              <a:gdLst/>
              <a:ahLst/>
              <a:cxnLst/>
              <a:rect l="l" t="t" r="r" b="b"/>
              <a:pathLst>
                <a:path w="5526" h="5526" extrusionOk="0">
                  <a:moveTo>
                    <a:pt x="2763" y="0"/>
                  </a:moveTo>
                  <a:cubicBezTo>
                    <a:pt x="2572" y="0"/>
                    <a:pt x="2406" y="167"/>
                    <a:pt x="2406" y="358"/>
                  </a:cubicBezTo>
                  <a:cubicBezTo>
                    <a:pt x="2406" y="1477"/>
                    <a:pt x="1501" y="2382"/>
                    <a:pt x="381" y="2382"/>
                  </a:cubicBezTo>
                  <a:lnTo>
                    <a:pt x="358" y="2382"/>
                  </a:lnTo>
                  <a:cubicBezTo>
                    <a:pt x="167" y="2382"/>
                    <a:pt x="0" y="2549"/>
                    <a:pt x="0" y="2739"/>
                  </a:cubicBezTo>
                  <a:cubicBezTo>
                    <a:pt x="0" y="2930"/>
                    <a:pt x="167" y="3096"/>
                    <a:pt x="358" y="3096"/>
                  </a:cubicBezTo>
                  <a:lnTo>
                    <a:pt x="381" y="3096"/>
                  </a:lnTo>
                  <a:cubicBezTo>
                    <a:pt x="1501" y="3096"/>
                    <a:pt x="2406" y="4001"/>
                    <a:pt x="2406" y="5144"/>
                  </a:cubicBezTo>
                  <a:lnTo>
                    <a:pt x="2406" y="5168"/>
                  </a:lnTo>
                  <a:cubicBezTo>
                    <a:pt x="2406" y="5359"/>
                    <a:pt x="2572" y="5525"/>
                    <a:pt x="2763" y="5525"/>
                  </a:cubicBezTo>
                  <a:cubicBezTo>
                    <a:pt x="2953" y="5525"/>
                    <a:pt x="3120" y="5359"/>
                    <a:pt x="3120" y="5168"/>
                  </a:cubicBezTo>
                  <a:lnTo>
                    <a:pt x="3120" y="5144"/>
                  </a:lnTo>
                  <a:cubicBezTo>
                    <a:pt x="3120" y="4597"/>
                    <a:pt x="3334" y="4096"/>
                    <a:pt x="3715" y="3692"/>
                  </a:cubicBezTo>
                  <a:cubicBezTo>
                    <a:pt x="4096" y="3311"/>
                    <a:pt x="4620" y="3120"/>
                    <a:pt x="5144" y="3120"/>
                  </a:cubicBezTo>
                  <a:lnTo>
                    <a:pt x="5168" y="3120"/>
                  </a:lnTo>
                  <a:cubicBezTo>
                    <a:pt x="5359" y="3120"/>
                    <a:pt x="5525" y="2953"/>
                    <a:pt x="5525" y="2763"/>
                  </a:cubicBezTo>
                  <a:cubicBezTo>
                    <a:pt x="5525" y="2572"/>
                    <a:pt x="5359" y="2406"/>
                    <a:pt x="5168" y="2406"/>
                  </a:cubicBezTo>
                  <a:lnTo>
                    <a:pt x="5144" y="2406"/>
                  </a:lnTo>
                  <a:cubicBezTo>
                    <a:pt x="4025" y="2406"/>
                    <a:pt x="3120" y="1477"/>
                    <a:pt x="3120" y="358"/>
                  </a:cubicBezTo>
                  <a:cubicBezTo>
                    <a:pt x="3120" y="167"/>
                    <a:pt x="2953" y="0"/>
                    <a:pt x="2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178;p74"/>
            <p:cNvSpPr/>
            <p:nvPr/>
          </p:nvSpPr>
          <p:spPr>
            <a:xfrm>
              <a:off x="3527113" y="2009272"/>
              <a:ext cx="200369" cy="200369"/>
            </a:xfrm>
            <a:custGeom>
              <a:avLst/>
              <a:gdLst/>
              <a:ahLst/>
              <a:cxnLst/>
              <a:rect l="l" t="t" r="r" b="b"/>
              <a:pathLst>
                <a:path w="5502" h="5502" extrusionOk="0">
                  <a:moveTo>
                    <a:pt x="2763" y="1"/>
                  </a:moveTo>
                  <a:cubicBezTo>
                    <a:pt x="2548" y="1"/>
                    <a:pt x="2405" y="167"/>
                    <a:pt x="2405" y="358"/>
                  </a:cubicBezTo>
                  <a:cubicBezTo>
                    <a:pt x="2405" y="1477"/>
                    <a:pt x="1477" y="2382"/>
                    <a:pt x="357" y="2382"/>
                  </a:cubicBezTo>
                  <a:cubicBezTo>
                    <a:pt x="143" y="2382"/>
                    <a:pt x="0" y="2549"/>
                    <a:pt x="0" y="2739"/>
                  </a:cubicBezTo>
                  <a:cubicBezTo>
                    <a:pt x="0" y="2930"/>
                    <a:pt x="143" y="3097"/>
                    <a:pt x="357" y="3097"/>
                  </a:cubicBezTo>
                  <a:cubicBezTo>
                    <a:pt x="1477" y="3097"/>
                    <a:pt x="2405" y="4001"/>
                    <a:pt x="2405" y="5121"/>
                  </a:cubicBezTo>
                  <a:lnTo>
                    <a:pt x="2405" y="5168"/>
                  </a:lnTo>
                  <a:cubicBezTo>
                    <a:pt x="2405" y="5359"/>
                    <a:pt x="2548" y="5502"/>
                    <a:pt x="2763" y="5502"/>
                  </a:cubicBezTo>
                  <a:cubicBezTo>
                    <a:pt x="2953" y="5502"/>
                    <a:pt x="3096" y="5359"/>
                    <a:pt x="3096" y="5168"/>
                  </a:cubicBezTo>
                  <a:lnTo>
                    <a:pt x="3096" y="5145"/>
                  </a:lnTo>
                  <a:cubicBezTo>
                    <a:pt x="3096" y="4597"/>
                    <a:pt x="3310" y="4097"/>
                    <a:pt x="3715" y="3692"/>
                  </a:cubicBezTo>
                  <a:cubicBezTo>
                    <a:pt x="4096" y="3311"/>
                    <a:pt x="4596" y="3097"/>
                    <a:pt x="5144" y="3097"/>
                  </a:cubicBezTo>
                  <a:lnTo>
                    <a:pt x="5168" y="3097"/>
                  </a:lnTo>
                  <a:cubicBezTo>
                    <a:pt x="5358" y="3097"/>
                    <a:pt x="5501" y="2954"/>
                    <a:pt x="5501" y="2763"/>
                  </a:cubicBezTo>
                  <a:cubicBezTo>
                    <a:pt x="5501" y="2549"/>
                    <a:pt x="5358" y="2406"/>
                    <a:pt x="5168" y="2406"/>
                  </a:cubicBezTo>
                  <a:lnTo>
                    <a:pt x="5120" y="2406"/>
                  </a:lnTo>
                  <a:cubicBezTo>
                    <a:pt x="4025" y="2406"/>
                    <a:pt x="3096" y="1477"/>
                    <a:pt x="3096" y="358"/>
                  </a:cubicBezTo>
                  <a:cubicBezTo>
                    <a:pt x="3096" y="167"/>
                    <a:pt x="2953" y="1"/>
                    <a:pt x="2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7023;p74"/>
          <p:cNvGrpSpPr/>
          <p:nvPr/>
        </p:nvGrpSpPr>
        <p:grpSpPr>
          <a:xfrm>
            <a:off x="8240128" y="4132226"/>
            <a:ext cx="435408" cy="435845"/>
            <a:chOff x="6176595" y="3273323"/>
            <a:chExt cx="435408" cy="435845"/>
          </a:xfrm>
        </p:grpSpPr>
        <p:sp>
          <p:nvSpPr>
            <p:cNvPr id="15" name="Google Shape;7024;p74"/>
            <p:cNvSpPr/>
            <p:nvPr/>
          </p:nvSpPr>
          <p:spPr>
            <a:xfrm>
              <a:off x="6176595" y="3582471"/>
              <a:ext cx="133579" cy="126696"/>
            </a:xfrm>
            <a:custGeom>
              <a:avLst/>
              <a:gdLst/>
              <a:ahLst/>
              <a:cxnLst/>
              <a:rect l="l" t="t" r="r" b="b"/>
              <a:pathLst>
                <a:path w="3668" h="3479" extrusionOk="0">
                  <a:moveTo>
                    <a:pt x="1834" y="1"/>
                  </a:moveTo>
                  <a:cubicBezTo>
                    <a:pt x="1715" y="1"/>
                    <a:pt x="1596" y="49"/>
                    <a:pt x="1548" y="144"/>
                  </a:cubicBezTo>
                  <a:lnTo>
                    <a:pt x="1072" y="834"/>
                  </a:lnTo>
                  <a:lnTo>
                    <a:pt x="262" y="1073"/>
                  </a:lnTo>
                  <a:cubicBezTo>
                    <a:pt x="167" y="1096"/>
                    <a:pt x="72" y="1192"/>
                    <a:pt x="48" y="1287"/>
                  </a:cubicBezTo>
                  <a:cubicBezTo>
                    <a:pt x="0" y="1406"/>
                    <a:pt x="24" y="1525"/>
                    <a:pt x="96" y="1620"/>
                  </a:cubicBezTo>
                  <a:lnTo>
                    <a:pt x="596" y="2287"/>
                  </a:lnTo>
                  <a:lnTo>
                    <a:pt x="572" y="3121"/>
                  </a:lnTo>
                  <a:cubicBezTo>
                    <a:pt x="572" y="3216"/>
                    <a:pt x="620" y="3335"/>
                    <a:pt x="715" y="3406"/>
                  </a:cubicBezTo>
                  <a:cubicBezTo>
                    <a:pt x="776" y="3453"/>
                    <a:pt x="848" y="3479"/>
                    <a:pt x="923" y="3479"/>
                  </a:cubicBezTo>
                  <a:cubicBezTo>
                    <a:pt x="964" y="3479"/>
                    <a:pt x="1006" y="3471"/>
                    <a:pt x="1048" y="3454"/>
                  </a:cubicBezTo>
                  <a:lnTo>
                    <a:pt x="1834" y="3168"/>
                  </a:lnTo>
                  <a:lnTo>
                    <a:pt x="2620" y="3454"/>
                  </a:lnTo>
                  <a:cubicBezTo>
                    <a:pt x="2644" y="3454"/>
                    <a:pt x="2691" y="3478"/>
                    <a:pt x="2739" y="3478"/>
                  </a:cubicBezTo>
                  <a:cubicBezTo>
                    <a:pt x="2811" y="3478"/>
                    <a:pt x="2882" y="3454"/>
                    <a:pt x="2930" y="3406"/>
                  </a:cubicBezTo>
                  <a:cubicBezTo>
                    <a:pt x="3025" y="3335"/>
                    <a:pt x="3096" y="3216"/>
                    <a:pt x="3072" y="3121"/>
                  </a:cubicBezTo>
                  <a:lnTo>
                    <a:pt x="3049" y="2287"/>
                  </a:lnTo>
                  <a:lnTo>
                    <a:pt x="3573" y="1620"/>
                  </a:lnTo>
                  <a:cubicBezTo>
                    <a:pt x="3644" y="1525"/>
                    <a:pt x="3668" y="1406"/>
                    <a:pt x="3620" y="1287"/>
                  </a:cubicBezTo>
                  <a:cubicBezTo>
                    <a:pt x="3596" y="1192"/>
                    <a:pt x="3501" y="1096"/>
                    <a:pt x="3382" y="1073"/>
                  </a:cubicBezTo>
                  <a:lnTo>
                    <a:pt x="2596" y="834"/>
                  </a:lnTo>
                  <a:lnTo>
                    <a:pt x="2120" y="144"/>
                  </a:lnTo>
                  <a:cubicBezTo>
                    <a:pt x="2048" y="49"/>
                    <a:pt x="1953" y="1"/>
                    <a:pt x="1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25;p74"/>
            <p:cNvSpPr/>
            <p:nvPr/>
          </p:nvSpPr>
          <p:spPr>
            <a:xfrm>
              <a:off x="6295389" y="3273323"/>
              <a:ext cx="316614" cy="314392"/>
            </a:xfrm>
            <a:custGeom>
              <a:avLst/>
              <a:gdLst/>
              <a:ahLst/>
              <a:cxnLst/>
              <a:rect l="l" t="t" r="r" b="b"/>
              <a:pathLst>
                <a:path w="8694" h="8633" extrusionOk="0">
                  <a:moveTo>
                    <a:pt x="8312" y="0"/>
                  </a:moveTo>
                  <a:cubicBezTo>
                    <a:pt x="8223" y="0"/>
                    <a:pt x="8134" y="36"/>
                    <a:pt x="8074" y="107"/>
                  </a:cubicBezTo>
                  <a:lnTo>
                    <a:pt x="144" y="8037"/>
                  </a:lnTo>
                  <a:cubicBezTo>
                    <a:pt x="1" y="8157"/>
                    <a:pt x="1" y="8395"/>
                    <a:pt x="144" y="8514"/>
                  </a:cubicBezTo>
                  <a:cubicBezTo>
                    <a:pt x="215" y="8585"/>
                    <a:pt x="311" y="8633"/>
                    <a:pt x="382" y="8633"/>
                  </a:cubicBezTo>
                  <a:cubicBezTo>
                    <a:pt x="477" y="8633"/>
                    <a:pt x="573" y="8585"/>
                    <a:pt x="644" y="8514"/>
                  </a:cubicBezTo>
                  <a:lnTo>
                    <a:pt x="8550" y="607"/>
                  </a:lnTo>
                  <a:cubicBezTo>
                    <a:pt x="8693" y="464"/>
                    <a:pt x="8693" y="250"/>
                    <a:pt x="8550" y="107"/>
                  </a:cubicBezTo>
                  <a:cubicBezTo>
                    <a:pt x="8491" y="36"/>
                    <a:pt x="8402" y="0"/>
                    <a:pt x="8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026;p74"/>
            <p:cNvSpPr/>
            <p:nvPr/>
          </p:nvSpPr>
          <p:spPr>
            <a:xfrm>
              <a:off x="6217347" y="3355699"/>
              <a:ext cx="210784" cy="208599"/>
            </a:xfrm>
            <a:custGeom>
              <a:avLst/>
              <a:gdLst/>
              <a:ahLst/>
              <a:cxnLst/>
              <a:rect l="l" t="t" r="r" b="b"/>
              <a:pathLst>
                <a:path w="5788" h="5728" extrusionOk="0">
                  <a:moveTo>
                    <a:pt x="5418" y="0"/>
                  </a:moveTo>
                  <a:cubicBezTo>
                    <a:pt x="5329" y="0"/>
                    <a:pt x="5240" y="36"/>
                    <a:pt x="5168" y="108"/>
                  </a:cubicBezTo>
                  <a:lnTo>
                    <a:pt x="144" y="5132"/>
                  </a:lnTo>
                  <a:cubicBezTo>
                    <a:pt x="1" y="5252"/>
                    <a:pt x="1" y="5490"/>
                    <a:pt x="144" y="5609"/>
                  </a:cubicBezTo>
                  <a:cubicBezTo>
                    <a:pt x="215" y="5680"/>
                    <a:pt x="310" y="5728"/>
                    <a:pt x="382" y="5728"/>
                  </a:cubicBezTo>
                  <a:cubicBezTo>
                    <a:pt x="477" y="5728"/>
                    <a:pt x="572" y="5680"/>
                    <a:pt x="644" y="5609"/>
                  </a:cubicBezTo>
                  <a:lnTo>
                    <a:pt x="5669" y="584"/>
                  </a:lnTo>
                  <a:cubicBezTo>
                    <a:pt x="5788" y="465"/>
                    <a:pt x="5788" y="227"/>
                    <a:pt x="5669" y="108"/>
                  </a:cubicBezTo>
                  <a:cubicBezTo>
                    <a:pt x="5597" y="36"/>
                    <a:pt x="5508" y="0"/>
                    <a:pt x="5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027;p74"/>
            <p:cNvSpPr/>
            <p:nvPr/>
          </p:nvSpPr>
          <p:spPr>
            <a:xfrm>
              <a:off x="6322302" y="3460436"/>
              <a:ext cx="210784" cy="207944"/>
            </a:xfrm>
            <a:custGeom>
              <a:avLst/>
              <a:gdLst/>
              <a:ahLst/>
              <a:cxnLst/>
              <a:rect l="l" t="t" r="r" b="b"/>
              <a:pathLst>
                <a:path w="5788" h="5710" extrusionOk="0">
                  <a:moveTo>
                    <a:pt x="5394" y="0"/>
                  </a:moveTo>
                  <a:cubicBezTo>
                    <a:pt x="5305" y="0"/>
                    <a:pt x="5216" y="30"/>
                    <a:pt x="5144" y="89"/>
                  </a:cubicBezTo>
                  <a:lnTo>
                    <a:pt x="143" y="5114"/>
                  </a:lnTo>
                  <a:cubicBezTo>
                    <a:pt x="0" y="5257"/>
                    <a:pt x="0" y="5471"/>
                    <a:pt x="143" y="5614"/>
                  </a:cubicBezTo>
                  <a:cubicBezTo>
                    <a:pt x="191" y="5686"/>
                    <a:pt x="286" y="5710"/>
                    <a:pt x="381" y="5710"/>
                  </a:cubicBezTo>
                  <a:cubicBezTo>
                    <a:pt x="477" y="5710"/>
                    <a:pt x="548" y="5686"/>
                    <a:pt x="619" y="5614"/>
                  </a:cubicBezTo>
                  <a:lnTo>
                    <a:pt x="5644" y="589"/>
                  </a:lnTo>
                  <a:cubicBezTo>
                    <a:pt x="5787" y="447"/>
                    <a:pt x="5787" y="232"/>
                    <a:pt x="5644" y="89"/>
                  </a:cubicBezTo>
                  <a:cubicBezTo>
                    <a:pt x="5573" y="30"/>
                    <a:pt x="5484" y="0"/>
                    <a:pt x="5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ooting Stars Theme by Slidesgo">
  <a:themeElements>
    <a:clrScheme name="Simple Light">
      <a:dk1>
        <a:srgbClr val="FFFFFF"/>
      </a:dk1>
      <a:lt1>
        <a:srgbClr val="01111C"/>
      </a:lt1>
      <a:dk2>
        <a:srgbClr val="17235C"/>
      </a:dk2>
      <a:lt2>
        <a:srgbClr val="303CB8"/>
      </a:lt2>
      <a:accent1>
        <a:srgbClr val="541346"/>
      </a:accent1>
      <a:accent2>
        <a:srgbClr val="E7475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1111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925</Words>
  <Application>Microsoft Office PowerPoint</Application>
  <PresentationFormat>Екран (16:9)</PresentationFormat>
  <Paragraphs>70</Paragraphs>
  <Slides>14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4" baseType="lpstr">
      <vt:lpstr>Syne</vt:lpstr>
      <vt:lpstr>Times New Roman</vt:lpstr>
      <vt:lpstr>Nunito Light</vt:lpstr>
      <vt:lpstr>Bebas Neue</vt:lpstr>
      <vt:lpstr>Cabin</vt:lpstr>
      <vt:lpstr>Bahnschrift SemiBold</vt:lpstr>
      <vt:lpstr>Calibri</vt:lpstr>
      <vt:lpstr>Arial</vt:lpstr>
      <vt:lpstr>Bahnschrift Light</vt:lpstr>
      <vt:lpstr>Shooting Stars Theme by Slidesgo</vt:lpstr>
      <vt:lpstr>Зодіакальний годинник</vt:lpstr>
      <vt:lpstr>Мета та поставлене завдання</vt:lpstr>
      <vt:lpstr>Сузір’я – це не астеризм, а ділянка неба</vt:lpstr>
      <vt:lpstr>Презентація PowerPoint</vt:lpstr>
      <vt:lpstr>Зодіак, як астрономічний годинник</vt:lpstr>
      <vt:lpstr>Вплив прецесії на зміщення зодіакальних сузір’їв</vt:lpstr>
      <vt:lpstr>Презентація PowerPoint</vt:lpstr>
      <vt:lpstr>Презентація PowerPoint</vt:lpstr>
      <vt:lpstr>Помилки у шкільному підручнику з астрономії</vt:lpstr>
      <vt:lpstr>Прикладне застосування</vt:lpstr>
      <vt:lpstr>Презентація PowerPoint</vt:lpstr>
      <vt:lpstr>Презентація можливостей демонстраційного зодіакального годинника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Shooting Stars Theme</dc:title>
  <dc:creator>admin</dc:creator>
  <cp:lastModifiedBy>admin</cp:lastModifiedBy>
  <cp:revision>39</cp:revision>
  <dcterms:modified xsi:type="dcterms:W3CDTF">2025-04-13T09:07:51Z</dcterms:modified>
</cp:coreProperties>
</file>