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7A09C-F56D-4B0D-AB5F-0D5ABB7A8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074BA274-ECE6-441D-981E-06C2A4DA1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E5158F1-C378-4F3C-B7E3-100624A9B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A9A751A-4DF0-4787-89BF-F31D4E35E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5BF4A8F-9B26-428B-B4FD-86600F60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0275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B78E6-CF8B-4C32-9927-AA912AE0A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E6B0532-5848-4EB9-A229-D85F41596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1B9C896-CD4B-428D-B93D-C869631E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5158F9F-D8BC-4CA3-8602-9FE6893F6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2EE1045-3D99-4CAF-A785-D2CC5B1AF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3861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A8047-35AA-420E-A721-78BA66B01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356CCE7-E99B-4DAD-8192-20825661E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41347F0-F0AB-490A-9D38-8C601FF63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0329E7-FC3B-4CF9-B1C2-F6732DB9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C67930F-C9D3-4F3A-8DAF-1BCC6F1B3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408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E1211-C258-4200-90C2-B33EA1B95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C21E2EF-63CE-4AFF-BD66-736727935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21A5DB6-4A7D-4AE0-9A09-6E2741455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3D84515-884C-4AD6-BB20-E34699748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9A273F7-3C43-4D92-A2C5-8CE4D60A7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F7C88D1-0B0D-41BF-97BF-F15417C01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952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40117-6ACA-4BDF-996F-C2CE5FA8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7C692D4-4062-44EE-80A2-8C33497D1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78C1772-B277-4B21-95ED-2DA49AFE3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6D6AF472-CAE7-41CE-ACF8-C61D58BC7C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8003663D-E8BC-4916-B2BC-3E90926C0E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77744B35-D2E6-4B86-B1AA-45A45FDAD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B99558EB-ED40-461C-8522-EEF839FE3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A9E80D6-E783-4104-80B5-7D5C26292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9194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2180A-744C-46B5-8CAC-BD6D6E448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3EC7989E-568A-455C-A881-0D2C965FE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42C94E8-AF79-4176-96DE-EA450D33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EADAFCBA-09B8-414F-B276-2B16D330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0202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F08CE7E1-A2EE-4C03-8CAE-08FD08DCA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AD0383E4-1BE5-41AE-A61C-11F15C7A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662F7CE-7B72-47AB-931E-A00935761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751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807CE-5423-40BE-B87C-441FA0757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798FAB0-B741-420E-A8AB-EBAF5D88F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A756E2E-9676-453E-A4B9-C0D6B220B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524943D-5787-46D6-B7C6-257E8691C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30A518B-0D5C-4B1E-81CB-0881319DD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2CBF7C7-C8C4-4FEB-835A-961CD087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0098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41D707-1A47-45F5-BBDA-AED30F94E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182AF4C0-096A-49AD-94AF-ED74BEF481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791F6E5-6942-4BD5-9472-8BE3D03F2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88A4B81-274B-4CA2-94A5-49ED93BA0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13AA9F1-3FB5-4128-8962-15CB8643D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F73CCAAA-7FBB-40C0-9045-E7049F25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8663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E00E8F-D24C-4CA3-AC67-44812CB0C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E9190A3-8B3B-465C-AA09-897FA2D73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004DB4E-C744-4BE8-B56C-D267B06BC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29E7DF0-CE9D-4C17-9574-3F300EA46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D176B17-2F51-4850-8FAC-1E529462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696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FAEB212B-183D-4D55-981B-E654447FD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CD440CE-E5E2-49AD-A0C4-F61D17BFC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6C28A61-E88A-4AD5-A48C-9EF61D6B1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F6D1510-AF3C-495C-8F64-CAA3413E5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344BFE4-3E68-4831-8B77-051EAC980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379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EA5475E7-05EC-44D8-BB2F-8F870917D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5DD0F61-14D4-4123-B257-ECE00B2DF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E1DADD0-D672-4FDB-8564-AC8C10BCF3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60F95-B633-42C1-B549-892C225521C8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F354258-A535-4DE5-8DC4-E9E70BA7B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F5ABB6C-7716-4AC5-95AC-E7835CD3A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18916-97AB-4F9E-A7F0-2F5B6A6353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150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ED21E4-FF73-41DF-8C1F-8E527762C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187643"/>
            <a:ext cx="11480800" cy="114331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ВСЕУКРАЇНСЬКИЙ ІНТЕРАКТ</a:t>
            </a:r>
            <a:r>
              <a:rPr lang="uk-UA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И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ВНИЙ КОНКУРС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br>
              <a:rPr lang="ru-RU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«МАН-ЮНІОР ДОСЛІДНИК - 2025»</a:t>
            </a:r>
            <a:endParaRPr lang="uk-UA" sz="88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377EA81-8D51-4A6A-9B6F-892E4D902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600" y="2565083"/>
            <a:ext cx="5740400" cy="4105274"/>
          </a:xfrm>
        </p:spPr>
        <p:txBody>
          <a:bodyPr>
            <a:normAutofit/>
          </a:bodyPr>
          <a:lstStyle/>
          <a:p>
            <a:pPr indent="449580" algn="just">
              <a:lnSpc>
                <a:spcPct val="110000"/>
              </a:lnSpc>
              <a:spcBef>
                <a:spcPts val="0"/>
              </a:spcBef>
            </a:pPr>
            <a:r>
              <a:rPr lang="uk-UA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Автори роботи: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Воронько Софія Андріївна, </a:t>
            </a:r>
            <a:r>
              <a:rPr lang="uk-UA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Горпинченко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Ілона Віталіївна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10000"/>
              </a:lnSpc>
              <a:spcBef>
                <a:spcPts val="0"/>
              </a:spcBef>
            </a:pPr>
            <a:r>
              <a:rPr lang="uk-UA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Заклад освіти: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Чернеччинський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ліцей (опорний заклад освіти)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Чернеччинської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сільської ради Охтирського 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району Сумської області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10000"/>
              </a:lnSpc>
              <a:spcBef>
                <a:spcPts val="0"/>
              </a:spcBef>
            </a:pPr>
            <a:r>
              <a:rPr lang="uk-UA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Клас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7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10000"/>
              </a:lnSpc>
              <a:spcBef>
                <a:spcPts val="0"/>
              </a:spcBef>
            </a:pPr>
            <a:r>
              <a:rPr lang="uk-UA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Сумське територіальне відділення МАН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10000"/>
              </a:lnSpc>
              <a:spcBef>
                <a:spcPts val="0"/>
              </a:spcBef>
            </a:pPr>
            <a:r>
              <a:rPr lang="uk-UA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Мамєдова Катерина Іванівна, вчитель історії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Чернеччинського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ліцею (опорний заклад освіти)</a:t>
            </a:r>
            <a:r>
              <a:rPr lang="uk-UA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 гуртка «Історичне краєзнавство» комунального  закладу позашкільної освіти «Центр дітей та юнацтва «Палітра дитинства»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Чернеччинської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сільської ради Охтирського району Сумської області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uk-UA" dirty="0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81BD82A-D818-4F45-895E-B050D01EFCA2}"/>
              </a:ext>
            </a:extLst>
          </p:cNvPr>
          <p:cNvSpPr/>
          <p:nvPr/>
        </p:nvSpPr>
        <p:spPr>
          <a:xfrm>
            <a:off x="802640" y="1330959"/>
            <a:ext cx="10942320" cy="103632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uk-UA" sz="24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«Історія Свято-Троїцького чоловічого монастиря в селі Чернеччина на </a:t>
            </a:r>
            <a:r>
              <a:rPr lang="uk-UA" sz="24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Охтирщині</a:t>
            </a:r>
            <a:r>
              <a:rPr lang="uk-UA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C238FE-647F-44C8-BD5B-76639D839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943" y="2636203"/>
            <a:ext cx="2604117" cy="2961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FAFA33-AFB8-4DC5-A5A4-45E7493DA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678" y="3200399"/>
            <a:ext cx="2789084" cy="3469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4788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188344A-54A0-4F0D-A90F-15256A654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0" y="3931920"/>
            <a:ext cx="11511280" cy="2793682"/>
          </a:xfrm>
        </p:spPr>
        <p:txBody>
          <a:bodyPr>
            <a:normAutofit/>
          </a:bodyPr>
          <a:lstStyle/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Мета</a:t>
            </a:r>
            <a:r>
              <a:rPr lang="uk-UA" sz="1800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 історичний шлях становлення Свято-Троїцького чоловічого монастиря на території села Чернеччина, сучасний стан та визначити його роль у духовному та культурному житті </a:t>
            </a:r>
            <a:r>
              <a:rPr lang="uk-UA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Охтирщини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Завдання дослідження: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0000"/>
              </a:lnSpc>
              <a:spcBef>
                <a:spcPts val="0"/>
              </a:spcBef>
              <a:buSzPts val="1400"/>
              <a:buFont typeface="+mj-lt"/>
              <a:buAutoNum type="arabicPeriod"/>
              <a:tabLst>
                <a:tab pos="457200" algn="l"/>
              </a:tabLst>
            </a:pP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Зібрати та проаналізувати історичні джерела щодо заснування монастиря;</a:t>
            </a:r>
          </a:p>
          <a:p>
            <a:pPr marL="342900" lvl="0" indent="-342900" algn="just">
              <a:lnSpc>
                <a:spcPct val="110000"/>
              </a:lnSpc>
              <a:spcBef>
                <a:spcPts val="0"/>
              </a:spcBef>
              <a:buSzPts val="1400"/>
              <a:buFont typeface="+mj-lt"/>
              <a:buAutoNum type="arabicPeriod"/>
              <a:tabLst>
                <a:tab pos="457200" algn="l"/>
              </a:tabLst>
            </a:pP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 основні етапи розвитку монастиря у контексті історичних подій України;</a:t>
            </a:r>
          </a:p>
          <a:p>
            <a:pPr marL="342900" lvl="0" indent="-342900" algn="just">
              <a:lnSpc>
                <a:spcPct val="110000"/>
              </a:lnSpc>
              <a:spcBef>
                <a:spcPts val="0"/>
              </a:spcBef>
              <a:buSzPts val="1400"/>
              <a:buFont typeface="+mj-lt"/>
              <a:buAutoNum type="arabicPeriod"/>
              <a:tabLst>
                <a:tab pos="457200" algn="l"/>
              </a:tabLst>
            </a:pPr>
            <a:r>
              <a:rPr lang="uk-UA" sz="1800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розробити екскурсійний маршрут територією с. Чернеччина до монастиря для мешканців села та туристів.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Об’єкт дослідження: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Охтирський Свято-Троїцький чоловічий монастир.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Предмет дослідження: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історія створення та існування монастиря у різні періоди історії України.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A4C24E-FF54-4C7A-BB1F-0717A9B3814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" y="281940"/>
            <a:ext cx="5709920" cy="341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F76EB6-0D8E-4969-B39E-D8042D879F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782" r="-5556" b="13922"/>
          <a:stretch/>
        </p:blipFill>
        <p:spPr>
          <a:xfrm>
            <a:off x="6426202" y="264478"/>
            <a:ext cx="5527680" cy="3494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1478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C8132D3-9AF4-45FF-8024-ECB41E698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440" y="200025"/>
            <a:ext cx="11562080" cy="1603375"/>
          </a:xfrm>
        </p:spPr>
        <p:txBody>
          <a:bodyPr/>
          <a:lstStyle/>
          <a:p>
            <a:pPr marL="0" indent="0" algn="just">
              <a:buNone/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 дослідження. 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Щоб прокласти екскурсійний маршрут до монастиря, були використані різні методи дослідження: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описовий метод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для характеристики об'єктів дослідження: дзвіниці Свято-Троїцького монастиря;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 спостереження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під час безпосереднього відвідування досліджуваних місць, фіксації їх особливостей, стану;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історико-пошуковий метод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для збирання інформації про історичне минуле рідного краю; 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джерел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для вивчення наукових, публіцистичних та краєзнавчих матеріалів, пов'язаних із темою дослідження; </a:t>
            </a:r>
            <a:r>
              <a:rPr lang="uk-UA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фотодокументування</a:t>
            </a:r>
            <a:r>
              <a:rPr lang="uk-UA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EEF4A8-F948-4586-AAD0-AA006E4CAC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7"/>
          <a:stretch/>
        </p:blipFill>
        <p:spPr>
          <a:xfrm>
            <a:off x="836102" y="1915336"/>
            <a:ext cx="3970847" cy="4180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05DD28F-66C6-4AA2-8761-989F60D306B1}"/>
              </a:ext>
            </a:extLst>
          </p:cNvPr>
          <p:cNvSpPr/>
          <p:nvPr/>
        </p:nvSpPr>
        <p:spPr>
          <a:xfrm>
            <a:off x="836102" y="6207936"/>
            <a:ext cx="3970847" cy="6197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Прокладання туристичного маршруту до монастиря із с. Чернеччина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A92BC5B-F6C6-45E6-8856-934771AA8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20" y="1627292"/>
            <a:ext cx="3689350" cy="4919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4E343E1-C487-4A69-B177-9DA00B42E072}"/>
              </a:ext>
            </a:extLst>
          </p:cNvPr>
          <p:cNvSpPr/>
          <p:nvPr/>
        </p:nvSpPr>
        <p:spPr>
          <a:xfrm>
            <a:off x="9103360" y="5364480"/>
            <a:ext cx="2804160" cy="1202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Дзвіниця Свято-Троїцького монастиря</a:t>
            </a:r>
          </a:p>
        </p:txBody>
      </p:sp>
    </p:spTree>
    <p:extLst>
      <p:ext uri="{BB962C8B-B14F-4D97-AF65-F5344CB8AC3E}">
        <p14:creationId xmlns:p14="http://schemas.microsoft.com/office/powerpoint/2010/main" val="2389154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A71EC5C-480A-46AE-B4CE-09E0264F3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39" y="416560"/>
            <a:ext cx="5597751" cy="6278880"/>
          </a:xfrm>
        </p:spPr>
        <p:txBody>
          <a:bodyPr/>
          <a:lstStyle/>
          <a:p>
            <a:pPr marL="0" indent="0" algn="just">
              <a:buNone/>
            </a:pP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	Охтирський Свято-Троїцький монастир був заснований у 1654 році. Перший храм з дерева збудували в ім’я Благовіщення Богоматері, і монастир називався протягом майже 70-ти років Благовіщенським. А в 1724 році був збудований храм святої Тройці і з того часу монастир став називатися Свято- Троїцьким. Також ченці збудували собі печери та підземні ходи, в яких вони молилися, ховали мощі, писали книги. По цих печерах можна було пройти з Троїцького монастиря під Ворсклою до Успенського Собору в місто Охтирку. Підземні ходи були шириною 1,5 метри, висотою з будинок. Проте печери були затоплені і всі історії про підземні ходи залишаються легендою та загадкою. Знаходимо приголомшливі перекази про перебування в монастирі Григорія Сковороди, який також був зачарований красою </a:t>
            </a:r>
            <a:r>
              <a:rPr lang="uk-UA" sz="1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Охтирщини</a:t>
            </a: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 З 1787 р. до 1843 р. монастир тимчасово припинив своє існування, але згодом знову почав відбудовуватися та функціонувати. На річці Ворскла у</a:t>
            </a:r>
            <a:r>
              <a:rPr lang="uk-UA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вагу привертали красиві водяні млини. Про них згадується ще в листах полковника Охтирського козацького полку Івана </a:t>
            </a:r>
            <a:r>
              <a:rPr lang="uk-UA" sz="1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Перехрестова</a:t>
            </a: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який передав у власність монастиря млин на довічне користування.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F02C1D-76F5-4C83-B896-122D8DB731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4" t="20592"/>
          <a:stretch/>
        </p:blipFill>
        <p:spPr>
          <a:xfrm>
            <a:off x="6097129" y="3383921"/>
            <a:ext cx="2277926" cy="2718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04764D1-30F1-4A43-8FC9-34D1F0494AA0}"/>
              </a:ext>
            </a:extLst>
          </p:cNvPr>
          <p:cNvSpPr/>
          <p:nvPr/>
        </p:nvSpPr>
        <p:spPr>
          <a:xfrm>
            <a:off x="5892391" y="6238240"/>
            <a:ext cx="2936649" cy="431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місточку старого млина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D63EC0-3526-4C0B-838B-BE5A66306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892" y="187959"/>
            <a:ext cx="5331828" cy="3086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DDF1A7B-A428-4FF2-97F0-3E435450AF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851" y="3779520"/>
            <a:ext cx="3248448" cy="232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7765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B8429C3-8773-499C-B660-D55290751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440" y="4988560"/>
            <a:ext cx="11460480" cy="1717040"/>
          </a:xfrm>
        </p:spPr>
        <p:txBody>
          <a:bodyPr/>
          <a:lstStyle/>
          <a:p>
            <a:pPr marL="0" indent="0" algn="just">
              <a:buNone/>
            </a:pP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</a:t>
            </a: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Отже, проаналізувавши достатню джерельну базу, ознайомившись із старими фото монастиря, спогадами очевидців, відвідавши околиці монастиря, вважаємо, що вивчення історії Свято-Троїцького монастиря та розроблення екскурсійного маршруту буде актуальним та цікавим як для мешканців </a:t>
            </a:r>
            <a:r>
              <a:rPr lang="uk-UA" sz="1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Охтирщини</a:t>
            </a: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 і для туристів. Адже через вивчення історії монастиря ми дізнаємося і про заснування навколишніх сіл: Чернеччина, </a:t>
            </a:r>
            <a:r>
              <a:rPr lang="uk-UA" sz="1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Доброславівка</a:t>
            </a: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Риботень</a:t>
            </a:r>
            <a:r>
              <a:rPr lang="uk-UA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Журавне; і про зв’язки ченців з Охтирським козацьким полком, прослідковуємо як різні періоди історії України впливали на становлення монастиря.</a:t>
            </a:r>
            <a:endParaRPr lang="uk-UA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2B706E-36BC-4377-AC0E-89E5B70B5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370" y="345440"/>
            <a:ext cx="3268980" cy="4358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73551A-180D-49F0-A034-DD79EF2E5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600" y="345440"/>
            <a:ext cx="5811520" cy="4358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41100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557</Words>
  <Application>Microsoft Office PowerPoint</Application>
  <PresentationFormat>Широкий екран</PresentationFormat>
  <Paragraphs>20</Paragraphs>
  <Slides>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ВСЕУКРАЇНСЬКИЙ ІНТЕРАКТИВНИЙ КОНКУРС  «МАН-ЮНІОР ДОСЛІДНИК - 2025»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ІНТЕРАКТИВНИЙ КОНКУРС  «МАН-ЮНІОР ДОСЛІДНИК - 2025»</dc:title>
  <dc:creator>Катерина Мамєдова</dc:creator>
  <cp:lastModifiedBy>Катерина Мамєдова</cp:lastModifiedBy>
  <cp:revision>8</cp:revision>
  <dcterms:created xsi:type="dcterms:W3CDTF">2025-04-22T05:42:41Z</dcterms:created>
  <dcterms:modified xsi:type="dcterms:W3CDTF">2025-04-22T06:32:46Z</dcterms:modified>
</cp:coreProperties>
</file>